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7" r:id="rId1"/>
  </p:sldMasterIdLst>
  <p:notesMasterIdLst>
    <p:notesMasterId r:id="rId18"/>
  </p:notesMasterIdLst>
  <p:sldIdLst>
    <p:sldId id="256" r:id="rId2"/>
    <p:sldId id="258" r:id="rId3"/>
    <p:sldId id="264" r:id="rId4"/>
    <p:sldId id="260" r:id="rId5"/>
    <p:sldId id="267" r:id="rId6"/>
    <p:sldId id="299" r:id="rId7"/>
    <p:sldId id="300" r:id="rId8"/>
    <p:sldId id="301" r:id="rId9"/>
    <p:sldId id="303" r:id="rId10"/>
    <p:sldId id="304" r:id="rId11"/>
    <p:sldId id="302" r:id="rId12"/>
    <p:sldId id="307" r:id="rId13"/>
    <p:sldId id="305" r:id="rId14"/>
    <p:sldId id="308" r:id="rId15"/>
    <p:sldId id="306" r:id="rId16"/>
    <p:sldId id="309" r:id="rId17"/>
  </p:sldIdLst>
  <p:sldSz cx="9144000" cy="5143500" type="screen16x9"/>
  <p:notesSz cx="6858000" cy="9144000"/>
  <p:embeddedFontLst>
    <p:embeddedFont>
      <p:font typeface="Anaheim" panose="020B0604020202020204" charset="0"/>
      <p:regular r:id="rId19"/>
      <p:bold r:id="rId20"/>
    </p:embeddedFont>
    <p:embeddedFont>
      <p:font typeface="Anybody" panose="020B0604020202020204" charset="0"/>
      <p:regular r:id="rId21"/>
      <p:bold r:id="rId22"/>
      <p:italic r:id="rId23"/>
      <p:boldItalic r:id="rId24"/>
    </p:embeddedFont>
    <p:embeddedFont>
      <p:font typeface="Anybody SemiBold" panose="020B0604020202020204" charset="0"/>
      <p:regular r:id="rId25"/>
      <p:bold r:id="rId26"/>
      <p:italic r:id="rId27"/>
      <p:boldItalic r:id="rId28"/>
    </p:embeddedFont>
    <p:embeddedFont>
      <p:font typeface="Raleway" pitchFamily="2" charset="0"/>
      <p:regular r:id="rId29"/>
      <p:bold r:id="rId30"/>
      <p:italic r:id="rId31"/>
      <p:boldItalic r:id="rId32"/>
    </p:embeddedFont>
    <p:embeddedFont>
      <p:font typeface="Work Sans" pitchFamily="2" charset="0"/>
      <p:regular r:id="rId33"/>
      <p:bold r:id="rId34"/>
      <p:italic r:id="rId35"/>
      <p:bold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4851"/>
    <a:srgbClr val="4F5055"/>
    <a:srgbClr val="5051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8BB0521-4BF3-451A-A945-09E6FC09FBD2}">
  <a:tblStyle styleId="{78BB0521-4BF3-451A-A945-09E6FC09FBD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0A82FD36-CDF2-484E-A74A-B6637ECAA642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870" y="10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9" Type="http://schemas.openxmlformats.org/officeDocument/2006/relationships/theme" Target="theme/theme1.xml"/><Relationship Id="rId21" Type="http://schemas.openxmlformats.org/officeDocument/2006/relationships/font" Target="fonts/font3.fntdata"/><Relationship Id="rId34" Type="http://schemas.openxmlformats.org/officeDocument/2006/relationships/font" Target="fonts/font1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font" Target="fonts/font15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font" Target="fonts/font18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font" Target="fonts/font17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" name="Google Shape;1218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9" name="Google Shape;1219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" name="Google Shape;1259;g184d99d1a7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0" name="Google Shape;1260;g184d99d1a7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742309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6" name="Google Shape;1236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0" name="Google Shape;1330;g1910c9cffe2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1" name="Google Shape;1331;g1910c9cffe2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" name="Google Shape;1259;g184d99d1a7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0" name="Google Shape;1260;g184d99d1a7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5" name="Google Shape;1355;g2a9489a7474_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6" name="Google Shape;1356;g2a9489a7474_1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" name="Google Shape;1259;g184d99d1a7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0" name="Google Shape;1260;g184d99d1a7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89827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" name="Google Shape;1259;g184d99d1a7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0" name="Google Shape;1260;g184d99d1a7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395660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" name="Google Shape;1259;g184d99d1a7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0" name="Google Shape;1260;g184d99d1a7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680838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" name="Google Shape;1259;g184d99d1a7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0" name="Google Shape;1260;g184d99d1a7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74435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229836" y="291440"/>
            <a:ext cx="8684329" cy="4560619"/>
            <a:chOff x="404546" y="237996"/>
            <a:chExt cx="8887861" cy="4667505"/>
          </a:xfrm>
        </p:grpSpPr>
        <p:grpSp>
          <p:nvGrpSpPr>
            <p:cNvPr id="10" name="Google Shape;10;p2"/>
            <p:cNvGrpSpPr/>
            <p:nvPr/>
          </p:nvGrpSpPr>
          <p:grpSpPr>
            <a:xfrm>
              <a:off x="404546" y="237996"/>
              <a:ext cx="8887861" cy="27593"/>
              <a:chOff x="1730821" y="1073383"/>
              <a:chExt cx="8887861" cy="27593"/>
            </a:xfrm>
          </p:grpSpPr>
          <p:sp>
            <p:nvSpPr>
              <p:cNvPr id="11" name="Google Shape;11;p2"/>
              <p:cNvSpPr/>
              <p:nvPr/>
            </p:nvSpPr>
            <p:spPr>
              <a:xfrm>
                <a:off x="1730821" y="1073383"/>
                <a:ext cx="29045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9045" h="27593" extrusionOk="0"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" name="Google Shape;12;p2"/>
              <p:cNvSpPr/>
              <p:nvPr/>
            </p:nvSpPr>
            <p:spPr>
              <a:xfrm>
                <a:off x="2173416" y="1073383"/>
                <a:ext cx="8004054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8004054" h="27593" extrusionOk="0">
                    <a:moveTo>
                      <a:pt x="7988840" y="27594"/>
                    </a:moveTo>
                    <a:cubicBezTo>
                      <a:pt x="7980542" y="27594"/>
                      <a:pt x="7975009" y="22075"/>
                      <a:pt x="7975009" y="13797"/>
                    </a:cubicBezTo>
                    <a:cubicBezTo>
                      <a:pt x="7975009" y="5519"/>
                      <a:pt x="7980542" y="0"/>
                      <a:pt x="7988840" y="0"/>
                    </a:cubicBezTo>
                    <a:lnTo>
                      <a:pt x="7990224" y="0"/>
                    </a:lnTo>
                    <a:cubicBezTo>
                      <a:pt x="7998522" y="0"/>
                      <a:pt x="8004055" y="5519"/>
                      <a:pt x="8004055" y="13797"/>
                    </a:cubicBezTo>
                    <a:cubicBezTo>
                      <a:pt x="8004055" y="22075"/>
                      <a:pt x="7997139" y="27594"/>
                      <a:pt x="7988840" y="27594"/>
                    </a:cubicBezTo>
                    <a:close/>
                    <a:moveTo>
                      <a:pt x="7546245" y="27594"/>
                    </a:moveTo>
                    <a:cubicBezTo>
                      <a:pt x="7537947" y="27594"/>
                      <a:pt x="7532414" y="22075"/>
                      <a:pt x="7532414" y="13797"/>
                    </a:cubicBezTo>
                    <a:cubicBezTo>
                      <a:pt x="7532414" y="5519"/>
                      <a:pt x="7537947" y="0"/>
                      <a:pt x="7546245" y="0"/>
                    </a:cubicBezTo>
                    <a:lnTo>
                      <a:pt x="7547629" y="0"/>
                    </a:lnTo>
                    <a:cubicBezTo>
                      <a:pt x="7555927" y="0"/>
                      <a:pt x="7561460" y="5519"/>
                      <a:pt x="7561460" y="13797"/>
                    </a:cubicBezTo>
                    <a:cubicBezTo>
                      <a:pt x="7561460" y="22075"/>
                      <a:pt x="7554544" y="27594"/>
                      <a:pt x="7546245" y="27594"/>
                    </a:cubicBezTo>
                    <a:close/>
                    <a:moveTo>
                      <a:pt x="7103650" y="27594"/>
                    </a:moveTo>
                    <a:cubicBezTo>
                      <a:pt x="7095352" y="27594"/>
                      <a:pt x="7089819" y="22075"/>
                      <a:pt x="7089819" y="13797"/>
                    </a:cubicBezTo>
                    <a:cubicBezTo>
                      <a:pt x="7089819" y="5519"/>
                      <a:pt x="7095352" y="0"/>
                      <a:pt x="7103650" y="0"/>
                    </a:cubicBezTo>
                    <a:lnTo>
                      <a:pt x="7105034" y="0"/>
                    </a:lnTo>
                    <a:cubicBezTo>
                      <a:pt x="7113332" y="0"/>
                      <a:pt x="7118865" y="5519"/>
                      <a:pt x="7118865" y="13797"/>
                    </a:cubicBezTo>
                    <a:cubicBezTo>
                      <a:pt x="7118865" y="22075"/>
                      <a:pt x="7110566" y="27594"/>
                      <a:pt x="7103650" y="27594"/>
                    </a:cubicBezTo>
                    <a:close/>
                    <a:moveTo>
                      <a:pt x="6659672" y="27594"/>
                    </a:moveTo>
                    <a:cubicBezTo>
                      <a:pt x="6651374" y="27594"/>
                      <a:pt x="6645841" y="22075"/>
                      <a:pt x="6645841" y="13797"/>
                    </a:cubicBezTo>
                    <a:cubicBezTo>
                      <a:pt x="6645841" y="5519"/>
                      <a:pt x="6651374" y="0"/>
                      <a:pt x="6659672" y="0"/>
                    </a:cubicBezTo>
                    <a:lnTo>
                      <a:pt x="6661055" y="0"/>
                    </a:lnTo>
                    <a:cubicBezTo>
                      <a:pt x="6669354" y="0"/>
                      <a:pt x="6674886" y="5519"/>
                      <a:pt x="6674886" y="13797"/>
                    </a:cubicBezTo>
                    <a:cubicBezTo>
                      <a:pt x="6674886" y="22075"/>
                      <a:pt x="6667971" y="27594"/>
                      <a:pt x="6659672" y="27594"/>
                    </a:cubicBezTo>
                    <a:close/>
                    <a:moveTo>
                      <a:pt x="6217077" y="27594"/>
                    </a:moveTo>
                    <a:cubicBezTo>
                      <a:pt x="6208779" y="27594"/>
                      <a:pt x="6203246" y="22075"/>
                      <a:pt x="6203246" y="13797"/>
                    </a:cubicBezTo>
                    <a:cubicBezTo>
                      <a:pt x="6203246" y="5519"/>
                      <a:pt x="6208779" y="0"/>
                      <a:pt x="6217077" y="0"/>
                    </a:cubicBezTo>
                    <a:lnTo>
                      <a:pt x="6218460" y="0"/>
                    </a:lnTo>
                    <a:cubicBezTo>
                      <a:pt x="6226759" y="0"/>
                      <a:pt x="6232291" y="5519"/>
                      <a:pt x="6232291" y="13797"/>
                    </a:cubicBezTo>
                    <a:cubicBezTo>
                      <a:pt x="6232291" y="22075"/>
                      <a:pt x="6225376" y="27594"/>
                      <a:pt x="6217077" y="27594"/>
                    </a:cubicBezTo>
                    <a:close/>
                    <a:moveTo>
                      <a:pt x="5774482" y="27594"/>
                    </a:moveTo>
                    <a:cubicBezTo>
                      <a:pt x="5766183" y="27594"/>
                      <a:pt x="5760651" y="22075"/>
                      <a:pt x="5760651" y="13797"/>
                    </a:cubicBezTo>
                    <a:cubicBezTo>
                      <a:pt x="5760651" y="5519"/>
                      <a:pt x="5766183" y="0"/>
                      <a:pt x="5774482" y="0"/>
                    </a:cubicBezTo>
                    <a:lnTo>
                      <a:pt x="5775865" y="0"/>
                    </a:lnTo>
                    <a:cubicBezTo>
                      <a:pt x="5784164" y="0"/>
                      <a:pt x="5789696" y="5519"/>
                      <a:pt x="5789696" y="13797"/>
                    </a:cubicBezTo>
                    <a:cubicBezTo>
                      <a:pt x="5789696" y="22075"/>
                      <a:pt x="5781398" y="27594"/>
                      <a:pt x="5774482" y="27594"/>
                    </a:cubicBezTo>
                    <a:close/>
                    <a:moveTo>
                      <a:pt x="5330504" y="27594"/>
                    </a:moveTo>
                    <a:cubicBezTo>
                      <a:pt x="5322205" y="27594"/>
                      <a:pt x="5316673" y="22075"/>
                      <a:pt x="5316673" y="13797"/>
                    </a:cubicBezTo>
                    <a:cubicBezTo>
                      <a:pt x="5316673" y="5519"/>
                      <a:pt x="5322205" y="0"/>
                      <a:pt x="5330504" y="0"/>
                    </a:cubicBezTo>
                    <a:lnTo>
                      <a:pt x="5331887" y="0"/>
                    </a:lnTo>
                    <a:cubicBezTo>
                      <a:pt x="5340186" y="0"/>
                      <a:pt x="5345718" y="5519"/>
                      <a:pt x="5345718" y="13797"/>
                    </a:cubicBezTo>
                    <a:cubicBezTo>
                      <a:pt x="5345718" y="22075"/>
                      <a:pt x="5338803" y="27594"/>
                      <a:pt x="5330504" y="27594"/>
                    </a:cubicBezTo>
                    <a:close/>
                    <a:moveTo>
                      <a:pt x="4887909" y="27594"/>
                    </a:moveTo>
                    <a:cubicBezTo>
                      <a:pt x="4879610" y="27594"/>
                      <a:pt x="4874078" y="22075"/>
                      <a:pt x="4874078" y="13797"/>
                    </a:cubicBezTo>
                    <a:cubicBezTo>
                      <a:pt x="4874078" y="5519"/>
                      <a:pt x="4879610" y="0"/>
                      <a:pt x="4887909" y="0"/>
                    </a:cubicBezTo>
                    <a:lnTo>
                      <a:pt x="4889292" y="0"/>
                    </a:lnTo>
                    <a:cubicBezTo>
                      <a:pt x="4897591" y="0"/>
                      <a:pt x="4903123" y="5519"/>
                      <a:pt x="4903123" y="13797"/>
                    </a:cubicBezTo>
                    <a:cubicBezTo>
                      <a:pt x="4903123" y="22075"/>
                      <a:pt x="4896208" y="27594"/>
                      <a:pt x="4887909" y="27594"/>
                    </a:cubicBezTo>
                    <a:close/>
                    <a:moveTo>
                      <a:pt x="4445314" y="27594"/>
                    </a:moveTo>
                    <a:cubicBezTo>
                      <a:pt x="4437015" y="27594"/>
                      <a:pt x="4431483" y="22075"/>
                      <a:pt x="4431483" y="13797"/>
                    </a:cubicBezTo>
                    <a:cubicBezTo>
                      <a:pt x="4431483" y="5519"/>
                      <a:pt x="4437015" y="0"/>
                      <a:pt x="4445314" y="0"/>
                    </a:cubicBezTo>
                    <a:lnTo>
                      <a:pt x="4446697" y="0"/>
                    </a:lnTo>
                    <a:cubicBezTo>
                      <a:pt x="4454996" y="0"/>
                      <a:pt x="4460528" y="5519"/>
                      <a:pt x="4460528" y="13797"/>
                    </a:cubicBezTo>
                    <a:cubicBezTo>
                      <a:pt x="4460528" y="22075"/>
                      <a:pt x="4452229" y="27594"/>
                      <a:pt x="4445314" y="27594"/>
                    </a:cubicBezTo>
                    <a:close/>
                    <a:moveTo>
                      <a:pt x="4001336" y="27594"/>
                    </a:moveTo>
                    <a:cubicBezTo>
                      <a:pt x="3993037" y="27594"/>
                      <a:pt x="3987504" y="22075"/>
                      <a:pt x="3987504" y="13797"/>
                    </a:cubicBezTo>
                    <a:cubicBezTo>
                      <a:pt x="3987504" y="5519"/>
                      <a:pt x="3993037" y="0"/>
                      <a:pt x="4001336" y="0"/>
                    </a:cubicBezTo>
                    <a:lnTo>
                      <a:pt x="4002719" y="0"/>
                    </a:lnTo>
                    <a:cubicBezTo>
                      <a:pt x="4011018" y="0"/>
                      <a:pt x="4016550" y="5519"/>
                      <a:pt x="4016550" y="13797"/>
                    </a:cubicBezTo>
                    <a:cubicBezTo>
                      <a:pt x="4016550" y="22075"/>
                      <a:pt x="4009634" y="27594"/>
                      <a:pt x="4001336" y="27594"/>
                    </a:cubicBezTo>
                    <a:close/>
                    <a:moveTo>
                      <a:pt x="3558741" y="27594"/>
                    </a:moveTo>
                    <a:lnTo>
                      <a:pt x="3557358" y="27594"/>
                    </a:lnTo>
                    <a:cubicBezTo>
                      <a:pt x="3549059" y="27594"/>
                      <a:pt x="3543527" y="22075"/>
                      <a:pt x="3543527" y="13797"/>
                    </a:cubicBezTo>
                    <a:cubicBezTo>
                      <a:pt x="3543527" y="5519"/>
                      <a:pt x="3549059" y="0"/>
                      <a:pt x="3557358" y="0"/>
                    </a:cubicBezTo>
                    <a:lnTo>
                      <a:pt x="3558741" y="0"/>
                    </a:lnTo>
                    <a:cubicBezTo>
                      <a:pt x="3567039" y="0"/>
                      <a:pt x="3572572" y="5519"/>
                      <a:pt x="3572572" y="13797"/>
                    </a:cubicBezTo>
                    <a:cubicBezTo>
                      <a:pt x="3572572" y="22075"/>
                      <a:pt x="3567039" y="27594"/>
                      <a:pt x="3558741" y="27594"/>
                    </a:cubicBezTo>
                    <a:close/>
                    <a:moveTo>
                      <a:pt x="3116146" y="27594"/>
                    </a:moveTo>
                    <a:cubicBezTo>
                      <a:pt x="3107847" y="27594"/>
                      <a:pt x="3102314" y="22075"/>
                      <a:pt x="3102314" y="13797"/>
                    </a:cubicBezTo>
                    <a:cubicBezTo>
                      <a:pt x="3102314" y="5519"/>
                      <a:pt x="3107847" y="0"/>
                      <a:pt x="3116146" y="0"/>
                    </a:cubicBezTo>
                    <a:lnTo>
                      <a:pt x="3117529" y="0"/>
                    </a:lnTo>
                    <a:cubicBezTo>
                      <a:pt x="3125827" y="0"/>
                      <a:pt x="3131360" y="5519"/>
                      <a:pt x="3131360" y="13797"/>
                    </a:cubicBezTo>
                    <a:cubicBezTo>
                      <a:pt x="3131360" y="22075"/>
                      <a:pt x="3123061" y="27594"/>
                      <a:pt x="3116146" y="27594"/>
                    </a:cubicBezTo>
                    <a:close/>
                    <a:moveTo>
                      <a:pt x="2672168" y="27594"/>
                    </a:moveTo>
                    <a:lnTo>
                      <a:pt x="2670785" y="27594"/>
                    </a:lnTo>
                    <a:cubicBezTo>
                      <a:pt x="2662486" y="27594"/>
                      <a:pt x="2656953" y="22075"/>
                      <a:pt x="2656953" y="13797"/>
                    </a:cubicBezTo>
                    <a:cubicBezTo>
                      <a:pt x="2656953" y="5519"/>
                      <a:pt x="2662486" y="0"/>
                      <a:pt x="2670785" y="0"/>
                    </a:cubicBezTo>
                    <a:lnTo>
                      <a:pt x="2672168" y="0"/>
                    </a:lnTo>
                    <a:cubicBezTo>
                      <a:pt x="2680466" y="0"/>
                      <a:pt x="2685999" y="5519"/>
                      <a:pt x="2685999" y="13797"/>
                    </a:cubicBezTo>
                    <a:cubicBezTo>
                      <a:pt x="2685999" y="22075"/>
                      <a:pt x="2680466" y="27594"/>
                      <a:pt x="2672168" y="27594"/>
                    </a:cubicBezTo>
                    <a:close/>
                    <a:moveTo>
                      <a:pt x="2229573" y="27594"/>
                    </a:moveTo>
                    <a:cubicBezTo>
                      <a:pt x="2221274" y="27594"/>
                      <a:pt x="2215741" y="22075"/>
                      <a:pt x="2215741" y="13797"/>
                    </a:cubicBezTo>
                    <a:cubicBezTo>
                      <a:pt x="2215741" y="5519"/>
                      <a:pt x="2221274" y="0"/>
                      <a:pt x="2229573" y="0"/>
                    </a:cubicBezTo>
                    <a:lnTo>
                      <a:pt x="2230956" y="0"/>
                    </a:lnTo>
                    <a:cubicBezTo>
                      <a:pt x="2239254" y="0"/>
                      <a:pt x="2244787" y="5519"/>
                      <a:pt x="2244787" y="13797"/>
                    </a:cubicBezTo>
                    <a:cubicBezTo>
                      <a:pt x="2244787" y="22075"/>
                      <a:pt x="2237871" y="27594"/>
                      <a:pt x="2229573" y="27594"/>
                    </a:cubicBezTo>
                    <a:close/>
                    <a:moveTo>
                      <a:pt x="1786977" y="27594"/>
                    </a:moveTo>
                    <a:cubicBezTo>
                      <a:pt x="1778679" y="27594"/>
                      <a:pt x="1773146" y="22075"/>
                      <a:pt x="1773146" y="13797"/>
                    </a:cubicBezTo>
                    <a:cubicBezTo>
                      <a:pt x="1773146" y="5519"/>
                      <a:pt x="1778679" y="0"/>
                      <a:pt x="1786977" y="0"/>
                    </a:cubicBezTo>
                    <a:lnTo>
                      <a:pt x="1788361" y="0"/>
                    </a:lnTo>
                    <a:cubicBezTo>
                      <a:pt x="1796659" y="0"/>
                      <a:pt x="1802192" y="5519"/>
                      <a:pt x="1802192" y="13797"/>
                    </a:cubicBezTo>
                    <a:cubicBezTo>
                      <a:pt x="1802192" y="22075"/>
                      <a:pt x="1793893" y="27594"/>
                      <a:pt x="1786977" y="27594"/>
                    </a:cubicBezTo>
                    <a:close/>
                    <a:moveTo>
                      <a:pt x="1342999" y="27594"/>
                    </a:moveTo>
                    <a:lnTo>
                      <a:pt x="1341616" y="27594"/>
                    </a:lnTo>
                    <a:cubicBezTo>
                      <a:pt x="1333317" y="27594"/>
                      <a:pt x="1327785" y="22075"/>
                      <a:pt x="1327785" y="13797"/>
                    </a:cubicBezTo>
                    <a:cubicBezTo>
                      <a:pt x="1327785" y="5519"/>
                      <a:pt x="1333317" y="0"/>
                      <a:pt x="1341616" y="0"/>
                    </a:cubicBezTo>
                    <a:lnTo>
                      <a:pt x="1342999" y="0"/>
                    </a:lnTo>
                    <a:cubicBezTo>
                      <a:pt x="1351298" y="0"/>
                      <a:pt x="1356831" y="5519"/>
                      <a:pt x="1356831" y="13797"/>
                    </a:cubicBezTo>
                    <a:cubicBezTo>
                      <a:pt x="1356831" y="22075"/>
                      <a:pt x="1351298" y="27594"/>
                      <a:pt x="1342999" y="27594"/>
                    </a:cubicBezTo>
                    <a:close/>
                    <a:moveTo>
                      <a:pt x="900404" y="27594"/>
                    </a:moveTo>
                    <a:cubicBezTo>
                      <a:pt x="892106" y="27594"/>
                      <a:pt x="886573" y="22075"/>
                      <a:pt x="886573" y="13797"/>
                    </a:cubicBezTo>
                    <a:cubicBezTo>
                      <a:pt x="886573" y="5519"/>
                      <a:pt x="892106" y="0"/>
                      <a:pt x="900404" y="0"/>
                    </a:cubicBezTo>
                    <a:lnTo>
                      <a:pt x="901787" y="0"/>
                    </a:lnTo>
                    <a:cubicBezTo>
                      <a:pt x="910086" y="0"/>
                      <a:pt x="915618" y="5519"/>
                      <a:pt x="915618" y="13797"/>
                    </a:cubicBezTo>
                    <a:cubicBezTo>
                      <a:pt x="915618" y="22075"/>
                      <a:pt x="908703" y="27594"/>
                      <a:pt x="900404" y="27594"/>
                    </a:cubicBezTo>
                    <a:close/>
                    <a:moveTo>
                      <a:pt x="457809" y="27594"/>
                    </a:moveTo>
                    <a:lnTo>
                      <a:pt x="456426" y="27594"/>
                    </a:lnTo>
                    <a:cubicBezTo>
                      <a:pt x="448127" y="27594"/>
                      <a:pt x="442595" y="22075"/>
                      <a:pt x="442595" y="13797"/>
                    </a:cubicBezTo>
                    <a:cubicBezTo>
                      <a:pt x="442595" y="5519"/>
                      <a:pt x="448127" y="0"/>
                      <a:pt x="456426" y="0"/>
                    </a:cubicBezTo>
                    <a:lnTo>
                      <a:pt x="457809" y="0"/>
                    </a:lnTo>
                    <a:cubicBezTo>
                      <a:pt x="466108" y="0"/>
                      <a:pt x="471640" y="5519"/>
                      <a:pt x="471640" y="13797"/>
                    </a:cubicBezTo>
                    <a:cubicBezTo>
                      <a:pt x="471640" y="22075"/>
                      <a:pt x="464725" y="27594"/>
                      <a:pt x="457809" y="27594"/>
                    </a:cubicBezTo>
                    <a:close/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10591020" y="1073383"/>
                <a:ext cx="27662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7662" h="27593" extrusionOk="0">
                    <a:moveTo>
                      <a:pt x="13831" y="27594"/>
                    </a:moveTo>
                    <a:cubicBezTo>
                      <a:pt x="5533" y="27594"/>
                      <a:pt x="0" y="22075"/>
                      <a:pt x="0" y="13797"/>
                    </a:cubicBezTo>
                    <a:cubicBezTo>
                      <a:pt x="0" y="5519"/>
                      <a:pt x="5533" y="0"/>
                      <a:pt x="13831" y="0"/>
                    </a:cubicBezTo>
                    <a:lnTo>
                      <a:pt x="13831" y="0"/>
                    </a:lnTo>
                    <a:cubicBezTo>
                      <a:pt x="22130" y="0"/>
                      <a:pt x="27662" y="5519"/>
                      <a:pt x="27662" y="13797"/>
                    </a:cubicBezTo>
                    <a:cubicBezTo>
                      <a:pt x="27662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404546" y="701573"/>
              <a:ext cx="8887861" cy="27593"/>
              <a:chOff x="1730821" y="1536960"/>
              <a:chExt cx="8887861" cy="2759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1730821" y="1536960"/>
                <a:ext cx="29045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9045" h="27593" extrusionOk="0"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2173416" y="1536960"/>
                <a:ext cx="8004054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8004054" h="27593" extrusionOk="0">
                    <a:moveTo>
                      <a:pt x="7988840" y="27594"/>
                    </a:moveTo>
                    <a:cubicBezTo>
                      <a:pt x="7980542" y="27594"/>
                      <a:pt x="7975009" y="22075"/>
                      <a:pt x="7975009" y="13797"/>
                    </a:cubicBezTo>
                    <a:cubicBezTo>
                      <a:pt x="7975009" y="5519"/>
                      <a:pt x="7980542" y="0"/>
                      <a:pt x="7988840" y="0"/>
                    </a:cubicBezTo>
                    <a:lnTo>
                      <a:pt x="7990224" y="0"/>
                    </a:lnTo>
                    <a:cubicBezTo>
                      <a:pt x="7998522" y="0"/>
                      <a:pt x="8004055" y="5519"/>
                      <a:pt x="8004055" y="13797"/>
                    </a:cubicBezTo>
                    <a:cubicBezTo>
                      <a:pt x="8004055" y="22075"/>
                      <a:pt x="7997139" y="27594"/>
                      <a:pt x="7988840" y="27594"/>
                    </a:cubicBezTo>
                    <a:close/>
                    <a:moveTo>
                      <a:pt x="7546245" y="27594"/>
                    </a:moveTo>
                    <a:cubicBezTo>
                      <a:pt x="7537947" y="27594"/>
                      <a:pt x="7532414" y="22075"/>
                      <a:pt x="7532414" y="13797"/>
                    </a:cubicBezTo>
                    <a:cubicBezTo>
                      <a:pt x="7532414" y="5519"/>
                      <a:pt x="7537947" y="0"/>
                      <a:pt x="7546245" y="0"/>
                    </a:cubicBezTo>
                    <a:lnTo>
                      <a:pt x="7547629" y="0"/>
                    </a:lnTo>
                    <a:cubicBezTo>
                      <a:pt x="7555927" y="0"/>
                      <a:pt x="7561460" y="5519"/>
                      <a:pt x="7561460" y="13797"/>
                    </a:cubicBezTo>
                    <a:cubicBezTo>
                      <a:pt x="7561460" y="22075"/>
                      <a:pt x="7554544" y="27594"/>
                      <a:pt x="7546245" y="27594"/>
                    </a:cubicBezTo>
                    <a:close/>
                    <a:moveTo>
                      <a:pt x="7103650" y="27594"/>
                    </a:moveTo>
                    <a:cubicBezTo>
                      <a:pt x="7095352" y="27594"/>
                      <a:pt x="7089819" y="22075"/>
                      <a:pt x="7089819" y="13797"/>
                    </a:cubicBezTo>
                    <a:cubicBezTo>
                      <a:pt x="7089819" y="5519"/>
                      <a:pt x="7095352" y="0"/>
                      <a:pt x="7103650" y="0"/>
                    </a:cubicBezTo>
                    <a:lnTo>
                      <a:pt x="7105034" y="0"/>
                    </a:lnTo>
                    <a:cubicBezTo>
                      <a:pt x="7113332" y="0"/>
                      <a:pt x="7118865" y="5519"/>
                      <a:pt x="7118865" y="13797"/>
                    </a:cubicBezTo>
                    <a:cubicBezTo>
                      <a:pt x="7118865" y="22075"/>
                      <a:pt x="7110566" y="27594"/>
                      <a:pt x="7103650" y="27594"/>
                    </a:cubicBezTo>
                    <a:close/>
                    <a:moveTo>
                      <a:pt x="6659672" y="27594"/>
                    </a:moveTo>
                    <a:cubicBezTo>
                      <a:pt x="6651374" y="27594"/>
                      <a:pt x="6645841" y="22075"/>
                      <a:pt x="6645841" y="13797"/>
                    </a:cubicBezTo>
                    <a:cubicBezTo>
                      <a:pt x="6645841" y="5519"/>
                      <a:pt x="6651374" y="0"/>
                      <a:pt x="6659672" y="0"/>
                    </a:cubicBezTo>
                    <a:lnTo>
                      <a:pt x="6661055" y="0"/>
                    </a:lnTo>
                    <a:cubicBezTo>
                      <a:pt x="6669354" y="0"/>
                      <a:pt x="6674886" y="5519"/>
                      <a:pt x="6674886" y="13797"/>
                    </a:cubicBezTo>
                    <a:cubicBezTo>
                      <a:pt x="6674886" y="22075"/>
                      <a:pt x="6667971" y="27594"/>
                      <a:pt x="6659672" y="27594"/>
                    </a:cubicBezTo>
                    <a:close/>
                    <a:moveTo>
                      <a:pt x="6217077" y="27594"/>
                    </a:moveTo>
                    <a:cubicBezTo>
                      <a:pt x="6208779" y="27594"/>
                      <a:pt x="6203246" y="22075"/>
                      <a:pt x="6203246" y="13797"/>
                    </a:cubicBezTo>
                    <a:cubicBezTo>
                      <a:pt x="6203246" y="5519"/>
                      <a:pt x="6208779" y="0"/>
                      <a:pt x="6217077" y="0"/>
                    </a:cubicBezTo>
                    <a:lnTo>
                      <a:pt x="6218460" y="0"/>
                    </a:lnTo>
                    <a:cubicBezTo>
                      <a:pt x="6226759" y="0"/>
                      <a:pt x="6232291" y="5519"/>
                      <a:pt x="6232291" y="13797"/>
                    </a:cubicBezTo>
                    <a:cubicBezTo>
                      <a:pt x="6232291" y="22075"/>
                      <a:pt x="6225376" y="27594"/>
                      <a:pt x="6217077" y="27594"/>
                    </a:cubicBezTo>
                    <a:close/>
                    <a:moveTo>
                      <a:pt x="5774482" y="27594"/>
                    </a:moveTo>
                    <a:cubicBezTo>
                      <a:pt x="5766183" y="27594"/>
                      <a:pt x="5760651" y="22075"/>
                      <a:pt x="5760651" y="13797"/>
                    </a:cubicBezTo>
                    <a:cubicBezTo>
                      <a:pt x="5760651" y="5519"/>
                      <a:pt x="5766183" y="0"/>
                      <a:pt x="5774482" y="0"/>
                    </a:cubicBezTo>
                    <a:lnTo>
                      <a:pt x="5775865" y="0"/>
                    </a:lnTo>
                    <a:cubicBezTo>
                      <a:pt x="5784164" y="0"/>
                      <a:pt x="5789696" y="5519"/>
                      <a:pt x="5789696" y="13797"/>
                    </a:cubicBezTo>
                    <a:cubicBezTo>
                      <a:pt x="5789696" y="22075"/>
                      <a:pt x="5781398" y="27594"/>
                      <a:pt x="5774482" y="27594"/>
                    </a:cubicBezTo>
                    <a:close/>
                    <a:moveTo>
                      <a:pt x="5330504" y="27594"/>
                    </a:moveTo>
                    <a:cubicBezTo>
                      <a:pt x="5322205" y="27594"/>
                      <a:pt x="5316673" y="22075"/>
                      <a:pt x="5316673" y="13797"/>
                    </a:cubicBezTo>
                    <a:cubicBezTo>
                      <a:pt x="5316673" y="5519"/>
                      <a:pt x="5322205" y="0"/>
                      <a:pt x="5330504" y="0"/>
                    </a:cubicBezTo>
                    <a:lnTo>
                      <a:pt x="5331887" y="0"/>
                    </a:lnTo>
                    <a:cubicBezTo>
                      <a:pt x="5340186" y="0"/>
                      <a:pt x="5345718" y="5519"/>
                      <a:pt x="5345718" y="13797"/>
                    </a:cubicBezTo>
                    <a:cubicBezTo>
                      <a:pt x="5345718" y="22075"/>
                      <a:pt x="5338803" y="27594"/>
                      <a:pt x="5330504" y="27594"/>
                    </a:cubicBezTo>
                    <a:close/>
                    <a:moveTo>
                      <a:pt x="4887909" y="27594"/>
                    </a:moveTo>
                    <a:cubicBezTo>
                      <a:pt x="4879610" y="27594"/>
                      <a:pt x="4874078" y="22075"/>
                      <a:pt x="4874078" y="13797"/>
                    </a:cubicBezTo>
                    <a:cubicBezTo>
                      <a:pt x="4874078" y="5519"/>
                      <a:pt x="4879610" y="0"/>
                      <a:pt x="4887909" y="0"/>
                    </a:cubicBezTo>
                    <a:lnTo>
                      <a:pt x="4889292" y="0"/>
                    </a:lnTo>
                    <a:cubicBezTo>
                      <a:pt x="4897591" y="0"/>
                      <a:pt x="4903123" y="5519"/>
                      <a:pt x="4903123" y="13797"/>
                    </a:cubicBezTo>
                    <a:cubicBezTo>
                      <a:pt x="4903123" y="22075"/>
                      <a:pt x="4896208" y="27594"/>
                      <a:pt x="4887909" y="27594"/>
                    </a:cubicBezTo>
                    <a:close/>
                    <a:moveTo>
                      <a:pt x="4445314" y="27594"/>
                    </a:moveTo>
                    <a:cubicBezTo>
                      <a:pt x="4437015" y="27594"/>
                      <a:pt x="4431483" y="22075"/>
                      <a:pt x="4431483" y="13797"/>
                    </a:cubicBezTo>
                    <a:cubicBezTo>
                      <a:pt x="4431483" y="5519"/>
                      <a:pt x="4437015" y="0"/>
                      <a:pt x="4445314" y="0"/>
                    </a:cubicBezTo>
                    <a:lnTo>
                      <a:pt x="4446697" y="0"/>
                    </a:lnTo>
                    <a:cubicBezTo>
                      <a:pt x="4454996" y="0"/>
                      <a:pt x="4460528" y="5519"/>
                      <a:pt x="4460528" y="13797"/>
                    </a:cubicBezTo>
                    <a:cubicBezTo>
                      <a:pt x="4460528" y="22075"/>
                      <a:pt x="4452229" y="27594"/>
                      <a:pt x="4445314" y="27594"/>
                    </a:cubicBezTo>
                    <a:close/>
                    <a:moveTo>
                      <a:pt x="4001336" y="27594"/>
                    </a:moveTo>
                    <a:cubicBezTo>
                      <a:pt x="3993037" y="27594"/>
                      <a:pt x="3987504" y="22075"/>
                      <a:pt x="3987504" y="13797"/>
                    </a:cubicBezTo>
                    <a:cubicBezTo>
                      <a:pt x="3987504" y="5519"/>
                      <a:pt x="3993037" y="0"/>
                      <a:pt x="4001336" y="0"/>
                    </a:cubicBezTo>
                    <a:lnTo>
                      <a:pt x="4002719" y="0"/>
                    </a:lnTo>
                    <a:cubicBezTo>
                      <a:pt x="4011018" y="0"/>
                      <a:pt x="4016550" y="5519"/>
                      <a:pt x="4016550" y="13797"/>
                    </a:cubicBezTo>
                    <a:cubicBezTo>
                      <a:pt x="4016550" y="22075"/>
                      <a:pt x="4009634" y="27594"/>
                      <a:pt x="4001336" y="27594"/>
                    </a:cubicBezTo>
                    <a:close/>
                    <a:moveTo>
                      <a:pt x="3558741" y="27594"/>
                    </a:moveTo>
                    <a:lnTo>
                      <a:pt x="3557358" y="27594"/>
                    </a:lnTo>
                    <a:cubicBezTo>
                      <a:pt x="3549059" y="27594"/>
                      <a:pt x="3543527" y="22075"/>
                      <a:pt x="3543527" y="13797"/>
                    </a:cubicBezTo>
                    <a:cubicBezTo>
                      <a:pt x="3543527" y="5519"/>
                      <a:pt x="3549059" y="0"/>
                      <a:pt x="3557358" y="0"/>
                    </a:cubicBezTo>
                    <a:lnTo>
                      <a:pt x="3558741" y="0"/>
                    </a:lnTo>
                    <a:cubicBezTo>
                      <a:pt x="3567039" y="0"/>
                      <a:pt x="3572572" y="5519"/>
                      <a:pt x="3572572" y="13797"/>
                    </a:cubicBezTo>
                    <a:cubicBezTo>
                      <a:pt x="3572572" y="22075"/>
                      <a:pt x="3567039" y="27594"/>
                      <a:pt x="3558741" y="27594"/>
                    </a:cubicBezTo>
                    <a:close/>
                    <a:moveTo>
                      <a:pt x="3116146" y="27594"/>
                    </a:moveTo>
                    <a:cubicBezTo>
                      <a:pt x="3107847" y="27594"/>
                      <a:pt x="3102314" y="22075"/>
                      <a:pt x="3102314" y="13797"/>
                    </a:cubicBezTo>
                    <a:cubicBezTo>
                      <a:pt x="3102314" y="5519"/>
                      <a:pt x="3107847" y="0"/>
                      <a:pt x="3116146" y="0"/>
                    </a:cubicBezTo>
                    <a:lnTo>
                      <a:pt x="3117529" y="0"/>
                    </a:lnTo>
                    <a:cubicBezTo>
                      <a:pt x="3125827" y="0"/>
                      <a:pt x="3131360" y="5519"/>
                      <a:pt x="3131360" y="13797"/>
                    </a:cubicBezTo>
                    <a:cubicBezTo>
                      <a:pt x="3131360" y="22075"/>
                      <a:pt x="3123061" y="27594"/>
                      <a:pt x="3116146" y="27594"/>
                    </a:cubicBezTo>
                    <a:close/>
                    <a:moveTo>
                      <a:pt x="2672168" y="27594"/>
                    </a:moveTo>
                    <a:lnTo>
                      <a:pt x="2670785" y="27594"/>
                    </a:lnTo>
                    <a:cubicBezTo>
                      <a:pt x="2662486" y="27594"/>
                      <a:pt x="2656953" y="22075"/>
                      <a:pt x="2656953" y="13797"/>
                    </a:cubicBezTo>
                    <a:cubicBezTo>
                      <a:pt x="2656953" y="5519"/>
                      <a:pt x="2662486" y="0"/>
                      <a:pt x="2670785" y="0"/>
                    </a:cubicBezTo>
                    <a:lnTo>
                      <a:pt x="2672168" y="0"/>
                    </a:lnTo>
                    <a:cubicBezTo>
                      <a:pt x="2680466" y="0"/>
                      <a:pt x="2685999" y="5519"/>
                      <a:pt x="2685999" y="13797"/>
                    </a:cubicBezTo>
                    <a:cubicBezTo>
                      <a:pt x="2685999" y="22075"/>
                      <a:pt x="2680466" y="27594"/>
                      <a:pt x="2672168" y="27594"/>
                    </a:cubicBezTo>
                    <a:close/>
                    <a:moveTo>
                      <a:pt x="2229573" y="27594"/>
                    </a:moveTo>
                    <a:cubicBezTo>
                      <a:pt x="2221274" y="27594"/>
                      <a:pt x="2215741" y="22075"/>
                      <a:pt x="2215741" y="13797"/>
                    </a:cubicBezTo>
                    <a:cubicBezTo>
                      <a:pt x="2215741" y="5519"/>
                      <a:pt x="2221274" y="0"/>
                      <a:pt x="2229573" y="0"/>
                    </a:cubicBezTo>
                    <a:lnTo>
                      <a:pt x="2230956" y="0"/>
                    </a:lnTo>
                    <a:cubicBezTo>
                      <a:pt x="2239254" y="0"/>
                      <a:pt x="2244787" y="5519"/>
                      <a:pt x="2244787" y="13797"/>
                    </a:cubicBezTo>
                    <a:cubicBezTo>
                      <a:pt x="2244787" y="22075"/>
                      <a:pt x="2237871" y="27594"/>
                      <a:pt x="2229573" y="27594"/>
                    </a:cubicBezTo>
                    <a:close/>
                    <a:moveTo>
                      <a:pt x="1786977" y="27594"/>
                    </a:moveTo>
                    <a:cubicBezTo>
                      <a:pt x="1778679" y="27594"/>
                      <a:pt x="1773146" y="22075"/>
                      <a:pt x="1773146" y="13797"/>
                    </a:cubicBezTo>
                    <a:cubicBezTo>
                      <a:pt x="1773146" y="5519"/>
                      <a:pt x="1778679" y="0"/>
                      <a:pt x="1786977" y="0"/>
                    </a:cubicBezTo>
                    <a:lnTo>
                      <a:pt x="1788361" y="0"/>
                    </a:lnTo>
                    <a:cubicBezTo>
                      <a:pt x="1796659" y="0"/>
                      <a:pt x="1802192" y="5519"/>
                      <a:pt x="1802192" y="13797"/>
                    </a:cubicBezTo>
                    <a:cubicBezTo>
                      <a:pt x="1802192" y="22075"/>
                      <a:pt x="1793893" y="27594"/>
                      <a:pt x="1786977" y="27594"/>
                    </a:cubicBezTo>
                    <a:close/>
                    <a:moveTo>
                      <a:pt x="1342999" y="27594"/>
                    </a:moveTo>
                    <a:lnTo>
                      <a:pt x="1341616" y="27594"/>
                    </a:lnTo>
                    <a:cubicBezTo>
                      <a:pt x="1333317" y="27594"/>
                      <a:pt x="1327785" y="22075"/>
                      <a:pt x="1327785" y="13797"/>
                    </a:cubicBezTo>
                    <a:cubicBezTo>
                      <a:pt x="1327785" y="5519"/>
                      <a:pt x="1333317" y="0"/>
                      <a:pt x="1341616" y="0"/>
                    </a:cubicBezTo>
                    <a:lnTo>
                      <a:pt x="1342999" y="0"/>
                    </a:lnTo>
                    <a:cubicBezTo>
                      <a:pt x="1351298" y="0"/>
                      <a:pt x="1356831" y="5519"/>
                      <a:pt x="1356831" y="13797"/>
                    </a:cubicBezTo>
                    <a:cubicBezTo>
                      <a:pt x="1356831" y="22075"/>
                      <a:pt x="1351298" y="27594"/>
                      <a:pt x="1342999" y="27594"/>
                    </a:cubicBezTo>
                    <a:close/>
                    <a:moveTo>
                      <a:pt x="900404" y="27594"/>
                    </a:moveTo>
                    <a:cubicBezTo>
                      <a:pt x="892106" y="27594"/>
                      <a:pt x="886573" y="22075"/>
                      <a:pt x="886573" y="13797"/>
                    </a:cubicBezTo>
                    <a:cubicBezTo>
                      <a:pt x="886573" y="5519"/>
                      <a:pt x="892106" y="0"/>
                      <a:pt x="900404" y="0"/>
                    </a:cubicBezTo>
                    <a:lnTo>
                      <a:pt x="901787" y="0"/>
                    </a:lnTo>
                    <a:cubicBezTo>
                      <a:pt x="910086" y="0"/>
                      <a:pt x="915618" y="5519"/>
                      <a:pt x="915618" y="13797"/>
                    </a:cubicBezTo>
                    <a:cubicBezTo>
                      <a:pt x="915618" y="22075"/>
                      <a:pt x="908703" y="27594"/>
                      <a:pt x="900404" y="27594"/>
                    </a:cubicBezTo>
                    <a:close/>
                    <a:moveTo>
                      <a:pt x="457809" y="27594"/>
                    </a:moveTo>
                    <a:lnTo>
                      <a:pt x="456426" y="27594"/>
                    </a:lnTo>
                    <a:cubicBezTo>
                      <a:pt x="448127" y="27594"/>
                      <a:pt x="442595" y="22075"/>
                      <a:pt x="442595" y="13797"/>
                    </a:cubicBezTo>
                    <a:cubicBezTo>
                      <a:pt x="442595" y="5519"/>
                      <a:pt x="448127" y="0"/>
                      <a:pt x="456426" y="0"/>
                    </a:cubicBezTo>
                    <a:lnTo>
                      <a:pt x="457809" y="0"/>
                    </a:lnTo>
                    <a:cubicBezTo>
                      <a:pt x="466108" y="0"/>
                      <a:pt x="471640" y="5519"/>
                      <a:pt x="471640" y="13797"/>
                    </a:cubicBezTo>
                    <a:cubicBezTo>
                      <a:pt x="471640" y="22075"/>
                      <a:pt x="464725" y="27594"/>
                      <a:pt x="457809" y="27594"/>
                    </a:cubicBezTo>
                    <a:close/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10591020" y="1536960"/>
                <a:ext cx="27662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7662" h="27593" extrusionOk="0">
                    <a:moveTo>
                      <a:pt x="13831" y="27594"/>
                    </a:moveTo>
                    <a:cubicBezTo>
                      <a:pt x="5533" y="27594"/>
                      <a:pt x="0" y="22075"/>
                      <a:pt x="0" y="13797"/>
                    </a:cubicBezTo>
                    <a:cubicBezTo>
                      <a:pt x="0" y="5519"/>
                      <a:pt x="5533" y="0"/>
                      <a:pt x="13831" y="0"/>
                    </a:cubicBezTo>
                    <a:lnTo>
                      <a:pt x="13831" y="0"/>
                    </a:lnTo>
                    <a:cubicBezTo>
                      <a:pt x="22130" y="0"/>
                      <a:pt x="27662" y="5519"/>
                      <a:pt x="27662" y="13797"/>
                    </a:cubicBezTo>
                    <a:cubicBezTo>
                      <a:pt x="27662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404546" y="1166529"/>
              <a:ext cx="8887861" cy="27593"/>
              <a:chOff x="1730821" y="2001917"/>
              <a:chExt cx="8887861" cy="27593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1730821" y="2001917"/>
                <a:ext cx="29045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9045" h="27593" extrusionOk="0"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2173416" y="2001917"/>
                <a:ext cx="8004054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8004054" h="27593" extrusionOk="0">
                    <a:moveTo>
                      <a:pt x="7988840" y="27594"/>
                    </a:moveTo>
                    <a:cubicBezTo>
                      <a:pt x="7980542" y="27594"/>
                      <a:pt x="7975009" y="22075"/>
                      <a:pt x="7975009" y="13797"/>
                    </a:cubicBezTo>
                    <a:cubicBezTo>
                      <a:pt x="7975009" y="5519"/>
                      <a:pt x="7980542" y="0"/>
                      <a:pt x="7988840" y="0"/>
                    </a:cubicBezTo>
                    <a:lnTo>
                      <a:pt x="7990224" y="0"/>
                    </a:lnTo>
                    <a:cubicBezTo>
                      <a:pt x="7998522" y="0"/>
                      <a:pt x="8004055" y="5519"/>
                      <a:pt x="8004055" y="13797"/>
                    </a:cubicBezTo>
                    <a:cubicBezTo>
                      <a:pt x="8004055" y="22075"/>
                      <a:pt x="7997139" y="27594"/>
                      <a:pt x="7988840" y="27594"/>
                    </a:cubicBezTo>
                    <a:close/>
                    <a:moveTo>
                      <a:pt x="7546245" y="27594"/>
                    </a:moveTo>
                    <a:cubicBezTo>
                      <a:pt x="7537947" y="27594"/>
                      <a:pt x="7532414" y="22075"/>
                      <a:pt x="7532414" y="13797"/>
                    </a:cubicBezTo>
                    <a:cubicBezTo>
                      <a:pt x="7532414" y="5519"/>
                      <a:pt x="7537947" y="0"/>
                      <a:pt x="7546245" y="0"/>
                    </a:cubicBezTo>
                    <a:lnTo>
                      <a:pt x="7547629" y="0"/>
                    </a:lnTo>
                    <a:cubicBezTo>
                      <a:pt x="7555927" y="0"/>
                      <a:pt x="7561460" y="5519"/>
                      <a:pt x="7561460" y="13797"/>
                    </a:cubicBezTo>
                    <a:cubicBezTo>
                      <a:pt x="7561460" y="22075"/>
                      <a:pt x="7554544" y="27594"/>
                      <a:pt x="7546245" y="27594"/>
                    </a:cubicBezTo>
                    <a:close/>
                    <a:moveTo>
                      <a:pt x="7103650" y="27594"/>
                    </a:moveTo>
                    <a:cubicBezTo>
                      <a:pt x="7095352" y="27594"/>
                      <a:pt x="7089819" y="22075"/>
                      <a:pt x="7089819" y="13797"/>
                    </a:cubicBezTo>
                    <a:cubicBezTo>
                      <a:pt x="7089819" y="5519"/>
                      <a:pt x="7095352" y="0"/>
                      <a:pt x="7103650" y="0"/>
                    </a:cubicBezTo>
                    <a:lnTo>
                      <a:pt x="7105034" y="0"/>
                    </a:lnTo>
                    <a:cubicBezTo>
                      <a:pt x="7113332" y="0"/>
                      <a:pt x="7118865" y="5519"/>
                      <a:pt x="7118865" y="13797"/>
                    </a:cubicBezTo>
                    <a:cubicBezTo>
                      <a:pt x="7118865" y="22075"/>
                      <a:pt x="7110566" y="27594"/>
                      <a:pt x="7103650" y="27594"/>
                    </a:cubicBezTo>
                    <a:close/>
                    <a:moveTo>
                      <a:pt x="6659672" y="27594"/>
                    </a:moveTo>
                    <a:cubicBezTo>
                      <a:pt x="6651374" y="27594"/>
                      <a:pt x="6645841" y="22075"/>
                      <a:pt x="6645841" y="13797"/>
                    </a:cubicBezTo>
                    <a:cubicBezTo>
                      <a:pt x="6645841" y="5519"/>
                      <a:pt x="6651374" y="0"/>
                      <a:pt x="6659672" y="0"/>
                    </a:cubicBezTo>
                    <a:lnTo>
                      <a:pt x="6661055" y="0"/>
                    </a:lnTo>
                    <a:cubicBezTo>
                      <a:pt x="6669354" y="0"/>
                      <a:pt x="6674886" y="5519"/>
                      <a:pt x="6674886" y="13797"/>
                    </a:cubicBezTo>
                    <a:cubicBezTo>
                      <a:pt x="6674886" y="22075"/>
                      <a:pt x="6667971" y="27594"/>
                      <a:pt x="6659672" y="27594"/>
                    </a:cubicBezTo>
                    <a:close/>
                    <a:moveTo>
                      <a:pt x="6217077" y="27594"/>
                    </a:moveTo>
                    <a:cubicBezTo>
                      <a:pt x="6208779" y="27594"/>
                      <a:pt x="6203246" y="22075"/>
                      <a:pt x="6203246" y="13797"/>
                    </a:cubicBezTo>
                    <a:cubicBezTo>
                      <a:pt x="6203246" y="5519"/>
                      <a:pt x="6208779" y="0"/>
                      <a:pt x="6217077" y="0"/>
                    </a:cubicBezTo>
                    <a:lnTo>
                      <a:pt x="6218460" y="0"/>
                    </a:lnTo>
                    <a:cubicBezTo>
                      <a:pt x="6226759" y="0"/>
                      <a:pt x="6232291" y="5519"/>
                      <a:pt x="6232291" y="13797"/>
                    </a:cubicBezTo>
                    <a:cubicBezTo>
                      <a:pt x="6232291" y="22075"/>
                      <a:pt x="6225376" y="27594"/>
                      <a:pt x="6217077" y="27594"/>
                    </a:cubicBezTo>
                    <a:close/>
                    <a:moveTo>
                      <a:pt x="5774482" y="27594"/>
                    </a:moveTo>
                    <a:cubicBezTo>
                      <a:pt x="5766183" y="27594"/>
                      <a:pt x="5760651" y="22075"/>
                      <a:pt x="5760651" y="13797"/>
                    </a:cubicBezTo>
                    <a:cubicBezTo>
                      <a:pt x="5760651" y="5519"/>
                      <a:pt x="5766183" y="0"/>
                      <a:pt x="5774482" y="0"/>
                    </a:cubicBezTo>
                    <a:lnTo>
                      <a:pt x="5775865" y="0"/>
                    </a:lnTo>
                    <a:cubicBezTo>
                      <a:pt x="5784164" y="0"/>
                      <a:pt x="5789696" y="5519"/>
                      <a:pt x="5789696" y="13797"/>
                    </a:cubicBezTo>
                    <a:cubicBezTo>
                      <a:pt x="5789696" y="22075"/>
                      <a:pt x="5781398" y="27594"/>
                      <a:pt x="5774482" y="27594"/>
                    </a:cubicBezTo>
                    <a:close/>
                    <a:moveTo>
                      <a:pt x="5330504" y="27594"/>
                    </a:moveTo>
                    <a:cubicBezTo>
                      <a:pt x="5322205" y="27594"/>
                      <a:pt x="5316673" y="22075"/>
                      <a:pt x="5316673" y="13797"/>
                    </a:cubicBezTo>
                    <a:cubicBezTo>
                      <a:pt x="5316673" y="5519"/>
                      <a:pt x="5322205" y="0"/>
                      <a:pt x="5330504" y="0"/>
                    </a:cubicBezTo>
                    <a:lnTo>
                      <a:pt x="5331887" y="0"/>
                    </a:lnTo>
                    <a:cubicBezTo>
                      <a:pt x="5340186" y="0"/>
                      <a:pt x="5345718" y="5519"/>
                      <a:pt x="5345718" y="13797"/>
                    </a:cubicBezTo>
                    <a:cubicBezTo>
                      <a:pt x="5345718" y="22075"/>
                      <a:pt x="5338803" y="27594"/>
                      <a:pt x="5330504" y="27594"/>
                    </a:cubicBezTo>
                    <a:close/>
                    <a:moveTo>
                      <a:pt x="4887909" y="27594"/>
                    </a:moveTo>
                    <a:cubicBezTo>
                      <a:pt x="4879610" y="27594"/>
                      <a:pt x="4874078" y="22075"/>
                      <a:pt x="4874078" y="13797"/>
                    </a:cubicBezTo>
                    <a:cubicBezTo>
                      <a:pt x="4874078" y="5519"/>
                      <a:pt x="4879610" y="0"/>
                      <a:pt x="4887909" y="0"/>
                    </a:cubicBezTo>
                    <a:lnTo>
                      <a:pt x="4889292" y="0"/>
                    </a:lnTo>
                    <a:cubicBezTo>
                      <a:pt x="4897591" y="0"/>
                      <a:pt x="4903123" y="5519"/>
                      <a:pt x="4903123" y="13797"/>
                    </a:cubicBezTo>
                    <a:cubicBezTo>
                      <a:pt x="4903123" y="22075"/>
                      <a:pt x="4896208" y="27594"/>
                      <a:pt x="4887909" y="27594"/>
                    </a:cubicBezTo>
                    <a:close/>
                    <a:moveTo>
                      <a:pt x="4445314" y="27594"/>
                    </a:moveTo>
                    <a:cubicBezTo>
                      <a:pt x="4437015" y="27594"/>
                      <a:pt x="4431483" y="22075"/>
                      <a:pt x="4431483" y="13797"/>
                    </a:cubicBezTo>
                    <a:cubicBezTo>
                      <a:pt x="4431483" y="5519"/>
                      <a:pt x="4437015" y="0"/>
                      <a:pt x="4445314" y="0"/>
                    </a:cubicBezTo>
                    <a:lnTo>
                      <a:pt x="4446697" y="0"/>
                    </a:lnTo>
                    <a:cubicBezTo>
                      <a:pt x="4454996" y="0"/>
                      <a:pt x="4460528" y="5519"/>
                      <a:pt x="4460528" y="13797"/>
                    </a:cubicBezTo>
                    <a:cubicBezTo>
                      <a:pt x="4460528" y="22075"/>
                      <a:pt x="4452229" y="27594"/>
                      <a:pt x="4445314" y="27594"/>
                    </a:cubicBezTo>
                    <a:close/>
                    <a:moveTo>
                      <a:pt x="4001336" y="27594"/>
                    </a:moveTo>
                    <a:cubicBezTo>
                      <a:pt x="3993037" y="27594"/>
                      <a:pt x="3987504" y="22075"/>
                      <a:pt x="3987504" y="13797"/>
                    </a:cubicBezTo>
                    <a:cubicBezTo>
                      <a:pt x="3987504" y="5519"/>
                      <a:pt x="3993037" y="0"/>
                      <a:pt x="4001336" y="0"/>
                    </a:cubicBezTo>
                    <a:lnTo>
                      <a:pt x="4002719" y="0"/>
                    </a:lnTo>
                    <a:cubicBezTo>
                      <a:pt x="4011018" y="0"/>
                      <a:pt x="4016550" y="5519"/>
                      <a:pt x="4016550" y="13797"/>
                    </a:cubicBezTo>
                    <a:cubicBezTo>
                      <a:pt x="4016550" y="22075"/>
                      <a:pt x="4009634" y="27594"/>
                      <a:pt x="4001336" y="27594"/>
                    </a:cubicBezTo>
                    <a:close/>
                    <a:moveTo>
                      <a:pt x="3558741" y="27594"/>
                    </a:moveTo>
                    <a:lnTo>
                      <a:pt x="3557358" y="27594"/>
                    </a:lnTo>
                    <a:cubicBezTo>
                      <a:pt x="3549059" y="27594"/>
                      <a:pt x="3543527" y="22075"/>
                      <a:pt x="3543527" y="13797"/>
                    </a:cubicBezTo>
                    <a:cubicBezTo>
                      <a:pt x="3543527" y="5519"/>
                      <a:pt x="3549059" y="0"/>
                      <a:pt x="3557358" y="0"/>
                    </a:cubicBezTo>
                    <a:lnTo>
                      <a:pt x="3558741" y="0"/>
                    </a:lnTo>
                    <a:cubicBezTo>
                      <a:pt x="3567039" y="0"/>
                      <a:pt x="3572572" y="5519"/>
                      <a:pt x="3572572" y="13797"/>
                    </a:cubicBezTo>
                    <a:cubicBezTo>
                      <a:pt x="3572572" y="22075"/>
                      <a:pt x="3567039" y="27594"/>
                      <a:pt x="3558741" y="27594"/>
                    </a:cubicBezTo>
                    <a:close/>
                    <a:moveTo>
                      <a:pt x="3116146" y="27594"/>
                    </a:moveTo>
                    <a:cubicBezTo>
                      <a:pt x="3107847" y="27594"/>
                      <a:pt x="3102314" y="22075"/>
                      <a:pt x="3102314" y="13797"/>
                    </a:cubicBezTo>
                    <a:cubicBezTo>
                      <a:pt x="3102314" y="5519"/>
                      <a:pt x="3107847" y="0"/>
                      <a:pt x="3116146" y="0"/>
                    </a:cubicBezTo>
                    <a:lnTo>
                      <a:pt x="3117529" y="0"/>
                    </a:lnTo>
                    <a:cubicBezTo>
                      <a:pt x="3125827" y="0"/>
                      <a:pt x="3131360" y="5519"/>
                      <a:pt x="3131360" y="13797"/>
                    </a:cubicBezTo>
                    <a:cubicBezTo>
                      <a:pt x="3131360" y="22075"/>
                      <a:pt x="3123061" y="27594"/>
                      <a:pt x="3116146" y="27594"/>
                    </a:cubicBezTo>
                    <a:close/>
                    <a:moveTo>
                      <a:pt x="2672168" y="27594"/>
                    </a:moveTo>
                    <a:lnTo>
                      <a:pt x="2670785" y="27594"/>
                    </a:lnTo>
                    <a:cubicBezTo>
                      <a:pt x="2662486" y="27594"/>
                      <a:pt x="2656953" y="22075"/>
                      <a:pt x="2656953" y="13797"/>
                    </a:cubicBezTo>
                    <a:cubicBezTo>
                      <a:pt x="2656953" y="5519"/>
                      <a:pt x="2662486" y="0"/>
                      <a:pt x="2670785" y="0"/>
                    </a:cubicBezTo>
                    <a:lnTo>
                      <a:pt x="2672168" y="0"/>
                    </a:lnTo>
                    <a:cubicBezTo>
                      <a:pt x="2680466" y="0"/>
                      <a:pt x="2685999" y="5519"/>
                      <a:pt x="2685999" y="13797"/>
                    </a:cubicBezTo>
                    <a:cubicBezTo>
                      <a:pt x="2685999" y="22075"/>
                      <a:pt x="2680466" y="27594"/>
                      <a:pt x="2672168" y="27594"/>
                    </a:cubicBezTo>
                    <a:close/>
                    <a:moveTo>
                      <a:pt x="2229573" y="27594"/>
                    </a:moveTo>
                    <a:cubicBezTo>
                      <a:pt x="2221274" y="27594"/>
                      <a:pt x="2215741" y="22075"/>
                      <a:pt x="2215741" y="13797"/>
                    </a:cubicBezTo>
                    <a:cubicBezTo>
                      <a:pt x="2215741" y="5519"/>
                      <a:pt x="2221274" y="0"/>
                      <a:pt x="2229573" y="0"/>
                    </a:cubicBezTo>
                    <a:lnTo>
                      <a:pt x="2230956" y="0"/>
                    </a:lnTo>
                    <a:cubicBezTo>
                      <a:pt x="2239254" y="0"/>
                      <a:pt x="2244787" y="5519"/>
                      <a:pt x="2244787" y="13797"/>
                    </a:cubicBezTo>
                    <a:cubicBezTo>
                      <a:pt x="2244787" y="22075"/>
                      <a:pt x="2237871" y="27594"/>
                      <a:pt x="2229573" y="27594"/>
                    </a:cubicBezTo>
                    <a:close/>
                    <a:moveTo>
                      <a:pt x="1786977" y="27594"/>
                    </a:moveTo>
                    <a:cubicBezTo>
                      <a:pt x="1778679" y="27594"/>
                      <a:pt x="1773146" y="22075"/>
                      <a:pt x="1773146" y="13797"/>
                    </a:cubicBezTo>
                    <a:cubicBezTo>
                      <a:pt x="1773146" y="5519"/>
                      <a:pt x="1778679" y="0"/>
                      <a:pt x="1786977" y="0"/>
                    </a:cubicBezTo>
                    <a:lnTo>
                      <a:pt x="1788361" y="0"/>
                    </a:lnTo>
                    <a:cubicBezTo>
                      <a:pt x="1796659" y="0"/>
                      <a:pt x="1802192" y="5519"/>
                      <a:pt x="1802192" y="13797"/>
                    </a:cubicBezTo>
                    <a:cubicBezTo>
                      <a:pt x="1802192" y="22075"/>
                      <a:pt x="1793893" y="27594"/>
                      <a:pt x="1786977" y="27594"/>
                    </a:cubicBezTo>
                    <a:close/>
                    <a:moveTo>
                      <a:pt x="1342999" y="27594"/>
                    </a:moveTo>
                    <a:lnTo>
                      <a:pt x="1341616" y="27594"/>
                    </a:lnTo>
                    <a:cubicBezTo>
                      <a:pt x="1333317" y="27594"/>
                      <a:pt x="1327785" y="22075"/>
                      <a:pt x="1327785" y="13797"/>
                    </a:cubicBezTo>
                    <a:cubicBezTo>
                      <a:pt x="1327785" y="5519"/>
                      <a:pt x="1333317" y="0"/>
                      <a:pt x="1341616" y="0"/>
                    </a:cubicBezTo>
                    <a:lnTo>
                      <a:pt x="1342999" y="0"/>
                    </a:lnTo>
                    <a:cubicBezTo>
                      <a:pt x="1351298" y="0"/>
                      <a:pt x="1356831" y="5519"/>
                      <a:pt x="1356831" y="13797"/>
                    </a:cubicBezTo>
                    <a:cubicBezTo>
                      <a:pt x="1356831" y="22075"/>
                      <a:pt x="1351298" y="27594"/>
                      <a:pt x="1342999" y="27594"/>
                    </a:cubicBezTo>
                    <a:close/>
                    <a:moveTo>
                      <a:pt x="900404" y="27594"/>
                    </a:moveTo>
                    <a:cubicBezTo>
                      <a:pt x="892106" y="27594"/>
                      <a:pt x="886573" y="22075"/>
                      <a:pt x="886573" y="13797"/>
                    </a:cubicBezTo>
                    <a:cubicBezTo>
                      <a:pt x="886573" y="5519"/>
                      <a:pt x="892106" y="0"/>
                      <a:pt x="900404" y="0"/>
                    </a:cubicBezTo>
                    <a:lnTo>
                      <a:pt x="901787" y="0"/>
                    </a:lnTo>
                    <a:cubicBezTo>
                      <a:pt x="910086" y="0"/>
                      <a:pt x="915618" y="5519"/>
                      <a:pt x="915618" y="13797"/>
                    </a:cubicBezTo>
                    <a:cubicBezTo>
                      <a:pt x="915618" y="22075"/>
                      <a:pt x="908703" y="27594"/>
                      <a:pt x="900404" y="27594"/>
                    </a:cubicBezTo>
                    <a:close/>
                    <a:moveTo>
                      <a:pt x="457809" y="27594"/>
                    </a:moveTo>
                    <a:lnTo>
                      <a:pt x="456426" y="27594"/>
                    </a:lnTo>
                    <a:cubicBezTo>
                      <a:pt x="448127" y="27594"/>
                      <a:pt x="442595" y="22075"/>
                      <a:pt x="442595" y="13797"/>
                    </a:cubicBezTo>
                    <a:cubicBezTo>
                      <a:pt x="442595" y="5519"/>
                      <a:pt x="448127" y="0"/>
                      <a:pt x="456426" y="0"/>
                    </a:cubicBezTo>
                    <a:lnTo>
                      <a:pt x="457809" y="0"/>
                    </a:lnTo>
                    <a:cubicBezTo>
                      <a:pt x="466108" y="0"/>
                      <a:pt x="471640" y="5519"/>
                      <a:pt x="471640" y="13797"/>
                    </a:cubicBezTo>
                    <a:cubicBezTo>
                      <a:pt x="471640" y="22075"/>
                      <a:pt x="464725" y="27594"/>
                      <a:pt x="457809" y="27594"/>
                    </a:cubicBezTo>
                    <a:close/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10591020" y="2001917"/>
                <a:ext cx="27662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7662" h="27593" extrusionOk="0">
                    <a:moveTo>
                      <a:pt x="13831" y="27594"/>
                    </a:moveTo>
                    <a:cubicBezTo>
                      <a:pt x="5533" y="27594"/>
                      <a:pt x="0" y="22075"/>
                      <a:pt x="0" y="13797"/>
                    </a:cubicBezTo>
                    <a:cubicBezTo>
                      <a:pt x="0" y="5519"/>
                      <a:pt x="5533" y="0"/>
                      <a:pt x="13831" y="0"/>
                    </a:cubicBezTo>
                    <a:lnTo>
                      <a:pt x="13831" y="0"/>
                    </a:lnTo>
                    <a:cubicBezTo>
                      <a:pt x="22130" y="0"/>
                      <a:pt x="27662" y="5519"/>
                      <a:pt x="27662" y="13797"/>
                    </a:cubicBezTo>
                    <a:cubicBezTo>
                      <a:pt x="27662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" name="Google Shape;22;p2"/>
            <p:cNvGrpSpPr/>
            <p:nvPr/>
          </p:nvGrpSpPr>
          <p:grpSpPr>
            <a:xfrm>
              <a:off x="404546" y="1630106"/>
              <a:ext cx="8887861" cy="27593"/>
              <a:chOff x="1730821" y="2465494"/>
              <a:chExt cx="8887861" cy="27593"/>
            </a:xfrm>
          </p:grpSpPr>
          <p:sp>
            <p:nvSpPr>
              <p:cNvPr id="23" name="Google Shape;23;p2"/>
              <p:cNvSpPr/>
              <p:nvPr/>
            </p:nvSpPr>
            <p:spPr>
              <a:xfrm>
                <a:off x="1730821" y="2465494"/>
                <a:ext cx="29045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9045" h="27593" extrusionOk="0"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>
                <a:off x="2173416" y="2465494"/>
                <a:ext cx="8004054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8004054" h="27593" extrusionOk="0">
                    <a:moveTo>
                      <a:pt x="7988840" y="27594"/>
                    </a:moveTo>
                    <a:cubicBezTo>
                      <a:pt x="7980542" y="27594"/>
                      <a:pt x="7975009" y="22075"/>
                      <a:pt x="7975009" y="13797"/>
                    </a:cubicBezTo>
                    <a:cubicBezTo>
                      <a:pt x="7975009" y="5519"/>
                      <a:pt x="7980542" y="0"/>
                      <a:pt x="7988840" y="0"/>
                    </a:cubicBezTo>
                    <a:lnTo>
                      <a:pt x="7990224" y="0"/>
                    </a:lnTo>
                    <a:cubicBezTo>
                      <a:pt x="7998522" y="0"/>
                      <a:pt x="8004055" y="5519"/>
                      <a:pt x="8004055" y="13797"/>
                    </a:cubicBezTo>
                    <a:cubicBezTo>
                      <a:pt x="8004055" y="22075"/>
                      <a:pt x="7997139" y="27594"/>
                      <a:pt x="7988840" y="27594"/>
                    </a:cubicBezTo>
                    <a:close/>
                    <a:moveTo>
                      <a:pt x="7546245" y="27594"/>
                    </a:moveTo>
                    <a:cubicBezTo>
                      <a:pt x="7537947" y="27594"/>
                      <a:pt x="7532414" y="22075"/>
                      <a:pt x="7532414" y="13797"/>
                    </a:cubicBezTo>
                    <a:cubicBezTo>
                      <a:pt x="7532414" y="5519"/>
                      <a:pt x="7537947" y="0"/>
                      <a:pt x="7546245" y="0"/>
                    </a:cubicBezTo>
                    <a:lnTo>
                      <a:pt x="7547629" y="0"/>
                    </a:lnTo>
                    <a:cubicBezTo>
                      <a:pt x="7555927" y="0"/>
                      <a:pt x="7561460" y="5519"/>
                      <a:pt x="7561460" y="13797"/>
                    </a:cubicBezTo>
                    <a:cubicBezTo>
                      <a:pt x="7561460" y="22075"/>
                      <a:pt x="7554544" y="27594"/>
                      <a:pt x="7546245" y="27594"/>
                    </a:cubicBezTo>
                    <a:close/>
                    <a:moveTo>
                      <a:pt x="7103650" y="27594"/>
                    </a:moveTo>
                    <a:cubicBezTo>
                      <a:pt x="7095352" y="27594"/>
                      <a:pt x="7089819" y="22075"/>
                      <a:pt x="7089819" y="13797"/>
                    </a:cubicBezTo>
                    <a:cubicBezTo>
                      <a:pt x="7089819" y="5519"/>
                      <a:pt x="7095352" y="0"/>
                      <a:pt x="7103650" y="0"/>
                    </a:cubicBezTo>
                    <a:lnTo>
                      <a:pt x="7105034" y="0"/>
                    </a:lnTo>
                    <a:cubicBezTo>
                      <a:pt x="7113332" y="0"/>
                      <a:pt x="7118865" y="5519"/>
                      <a:pt x="7118865" y="13797"/>
                    </a:cubicBezTo>
                    <a:cubicBezTo>
                      <a:pt x="7118865" y="22075"/>
                      <a:pt x="7110566" y="27594"/>
                      <a:pt x="7103650" y="27594"/>
                    </a:cubicBezTo>
                    <a:close/>
                    <a:moveTo>
                      <a:pt x="6659672" y="27594"/>
                    </a:moveTo>
                    <a:cubicBezTo>
                      <a:pt x="6651374" y="27594"/>
                      <a:pt x="6645841" y="22075"/>
                      <a:pt x="6645841" y="13797"/>
                    </a:cubicBezTo>
                    <a:cubicBezTo>
                      <a:pt x="6645841" y="5519"/>
                      <a:pt x="6651374" y="0"/>
                      <a:pt x="6659672" y="0"/>
                    </a:cubicBezTo>
                    <a:lnTo>
                      <a:pt x="6661055" y="0"/>
                    </a:lnTo>
                    <a:cubicBezTo>
                      <a:pt x="6669354" y="0"/>
                      <a:pt x="6674886" y="5519"/>
                      <a:pt x="6674886" y="13797"/>
                    </a:cubicBezTo>
                    <a:cubicBezTo>
                      <a:pt x="6674886" y="22075"/>
                      <a:pt x="6667971" y="27594"/>
                      <a:pt x="6659672" y="27594"/>
                    </a:cubicBezTo>
                    <a:close/>
                    <a:moveTo>
                      <a:pt x="6217077" y="27594"/>
                    </a:moveTo>
                    <a:cubicBezTo>
                      <a:pt x="6208779" y="27594"/>
                      <a:pt x="6203246" y="22075"/>
                      <a:pt x="6203246" y="13797"/>
                    </a:cubicBezTo>
                    <a:cubicBezTo>
                      <a:pt x="6203246" y="5519"/>
                      <a:pt x="6208779" y="0"/>
                      <a:pt x="6217077" y="0"/>
                    </a:cubicBezTo>
                    <a:lnTo>
                      <a:pt x="6218460" y="0"/>
                    </a:lnTo>
                    <a:cubicBezTo>
                      <a:pt x="6226759" y="0"/>
                      <a:pt x="6232291" y="5519"/>
                      <a:pt x="6232291" y="13797"/>
                    </a:cubicBezTo>
                    <a:cubicBezTo>
                      <a:pt x="6232291" y="22075"/>
                      <a:pt x="6225376" y="27594"/>
                      <a:pt x="6217077" y="27594"/>
                    </a:cubicBezTo>
                    <a:close/>
                    <a:moveTo>
                      <a:pt x="5774482" y="27594"/>
                    </a:moveTo>
                    <a:cubicBezTo>
                      <a:pt x="5766183" y="27594"/>
                      <a:pt x="5760651" y="22075"/>
                      <a:pt x="5760651" y="13797"/>
                    </a:cubicBezTo>
                    <a:cubicBezTo>
                      <a:pt x="5760651" y="5519"/>
                      <a:pt x="5766183" y="0"/>
                      <a:pt x="5774482" y="0"/>
                    </a:cubicBezTo>
                    <a:lnTo>
                      <a:pt x="5775865" y="0"/>
                    </a:lnTo>
                    <a:cubicBezTo>
                      <a:pt x="5784164" y="0"/>
                      <a:pt x="5789696" y="5519"/>
                      <a:pt x="5789696" y="13797"/>
                    </a:cubicBezTo>
                    <a:cubicBezTo>
                      <a:pt x="5789696" y="22075"/>
                      <a:pt x="5781398" y="27594"/>
                      <a:pt x="5774482" y="27594"/>
                    </a:cubicBezTo>
                    <a:close/>
                    <a:moveTo>
                      <a:pt x="5330504" y="27594"/>
                    </a:moveTo>
                    <a:cubicBezTo>
                      <a:pt x="5322205" y="27594"/>
                      <a:pt x="5316673" y="22075"/>
                      <a:pt x="5316673" y="13797"/>
                    </a:cubicBezTo>
                    <a:cubicBezTo>
                      <a:pt x="5316673" y="5519"/>
                      <a:pt x="5322205" y="0"/>
                      <a:pt x="5330504" y="0"/>
                    </a:cubicBezTo>
                    <a:lnTo>
                      <a:pt x="5331887" y="0"/>
                    </a:lnTo>
                    <a:cubicBezTo>
                      <a:pt x="5340186" y="0"/>
                      <a:pt x="5345718" y="5519"/>
                      <a:pt x="5345718" y="13797"/>
                    </a:cubicBezTo>
                    <a:cubicBezTo>
                      <a:pt x="5345718" y="22075"/>
                      <a:pt x="5338803" y="27594"/>
                      <a:pt x="5330504" y="27594"/>
                    </a:cubicBezTo>
                    <a:close/>
                    <a:moveTo>
                      <a:pt x="4887909" y="27594"/>
                    </a:moveTo>
                    <a:cubicBezTo>
                      <a:pt x="4879610" y="27594"/>
                      <a:pt x="4874078" y="22075"/>
                      <a:pt x="4874078" y="13797"/>
                    </a:cubicBezTo>
                    <a:cubicBezTo>
                      <a:pt x="4874078" y="5519"/>
                      <a:pt x="4879610" y="0"/>
                      <a:pt x="4887909" y="0"/>
                    </a:cubicBezTo>
                    <a:lnTo>
                      <a:pt x="4889292" y="0"/>
                    </a:lnTo>
                    <a:cubicBezTo>
                      <a:pt x="4897591" y="0"/>
                      <a:pt x="4903123" y="5519"/>
                      <a:pt x="4903123" y="13797"/>
                    </a:cubicBezTo>
                    <a:cubicBezTo>
                      <a:pt x="4903123" y="22075"/>
                      <a:pt x="4896208" y="27594"/>
                      <a:pt x="4887909" y="27594"/>
                    </a:cubicBezTo>
                    <a:close/>
                    <a:moveTo>
                      <a:pt x="4445314" y="27594"/>
                    </a:moveTo>
                    <a:cubicBezTo>
                      <a:pt x="4437015" y="27594"/>
                      <a:pt x="4431483" y="22075"/>
                      <a:pt x="4431483" y="13797"/>
                    </a:cubicBezTo>
                    <a:cubicBezTo>
                      <a:pt x="4431483" y="5519"/>
                      <a:pt x="4437015" y="0"/>
                      <a:pt x="4445314" y="0"/>
                    </a:cubicBezTo>
                    <a:lnTo>
                      <a:pt x="4446697" y="0"/>
                    </a:lnTo>
                    <a:cubicBezTo>
                      <a:pt x="4454996" y="0"/>
                      <a:pt x="4460528" y="5519"/>
                      <a:pt x="4460528" y="13797"/>
                    </a:cubicBezTo>
                    <a:cubicBezTo>
                      <a:pt x="4460528" y="22075"/>
                      <a:pt x="4452229" y="27594"/>
                      <a:pt x="4445314" y="27594"/>
                    </a:cubicBezTo>
                    <a:close/>
                    <a:moveTo>
                      <a:pt x="4001336" y="27594"/>
                    </a:moveTo>
                    <a:cubicBezTo>
                      <a:pt x="3993037" y="27594"/>
                      <a:pt x="3987504" y="22075"/>
                      <a:pt x="3987504" y="13797"/>
                    </a:cubicBezTo>
                    <a:cubicBezTo>
                      <a:pt x="3987504" y="5519"/>
                      <a:pt x="3993037" y="0"/>
                      <a:pt x="4001336" y="0"/>
                    </a:cubicBezTo>
                    <a:lnTo>
                      <a:pt x="4002719" y="0"/>
                    </a:lnTo>
                    <a:cubicBezTo>
                      <a:pt x="4011018" y="0"/>
                      <a:pt x="4016550" y="5519"/>
                      <a:pt x="4016550" y="13797"/>
                    </a:cubicBezTo>
                    <a:cubicBezTo>
                      <a:pt x="4016550" y="22075"/>
                      <a:pt x="4009634" y="27594"/>
                      <a:pt x="4001336" y="27594"/>
                    </a:cubicBezTo>
                    <a:close/>
                    <a:moveTo>
                      <a:pt x="3558741" y="27594"/>
                    </a:moveTo>
                    <a:lnTo>
                      <a:pt x="3557358" y="27594"/>
                    </a:lnTo>
                    <a:cubicBezTo>
                      <a:pt x="3549059" y="27594"/>
                      <a:pt x="3543527" y="22075"/>
                      <a:pt x="3543527" y="13797"/>
                    </a:cubicBezTo>
                    <a:cubicBezTo>
                      <a:pt x="3543527" y="5519"/>
                      <a:pt x="3549059" y="0"/>
                      <a:pt x="3557358" y="0"/>
                    </a:cubicBezTo>
                    <a:lnTo>
                      <a:pt x="3558741" y="0"/>
                    </a:lnTo>
                    <a:cubicBezTo>
                      <a:pt x="3567039" y="0"/>
                      <a:pt x="3572572" y="5519"/>
                      <a:pt x="3572572" y="13797"/>
                    </a:cubicBezTo>
                    <a:cubicBezTo>
                      <a:pt x="3572572" y="22075"/>
                      <a:pt x="3567039" y="27594"/>
                      <a:pt x="3558741" y="27594"/>
                    </a:cubicBezTo>
                    <a:close/>
                    <a:moveTo>
                      <a:pt x="3116146" y="27594"/>
                    </a:moveTo>
                    <a:cubicBezTo>
                      <a:pt x="3107847" y="27594"/>
                      <a:pt x="3102314" y="22075"/>
                      <a:pt x="3102314" y="13797"/>
                    </a:cubicBezTo>
                    <a:cubicBezTo>
                      <a:pt x="3102314" y="5519"/>
                      <a:pt x="3107847" y="0"/>
                      <a:pt x="3116146" y="0"/>
                    </a:cubicBezTo>
                    <a:lnTo>
                      <a:pt x="3117529" y="0"/>
                    </a:lnTo>
                    <a:cubicBezTo>
                      <a:pt x="3125827" y="0"/>
                      <a:pt x="3131360" y="5519"/>
                      <a:pt x="3131360" y="13797"/>
                    </a:cubicBezTo>
                    <a:cubicBezTo>
                      <a:pt x="3131360" y="22075"/>
                      <a:pt x="3123061" y="27594"/>
                      <a:pt x="3116146" y="27594"/>
                    </a:cubicBezTo>
                    <a:close/>
                    <a:moveTo>
                      <a:pt x="2672168" y="27594"/>
                    </a:moveTo>
                    <a:lnTo>
                      <a:pt x="2670785" y="27594"/>
                    </a:lnTo>
                    <a:cubicBezTo>
                      <a:pt x="2662486" y="27594"/>
                      <a:pt x="2656953" y="22075"/>
                      <a:pt x="2656953" y="13797"/>
                    </a:cubicBezTo>
                    <a:cubicBezTo>
                      <a:pt x="2656953" y="5519"/>
                      <a:pt x="2662486" y="0"/>
                      <a:pt x="2670785" y="0"/>
                    </a:cubicBezTo>
                    <a:lnTo>
                      <a:pt x="2672168" y="0"/>
                    </a:lnTo>
                    <a:cubicBezTo>
                      <a:pt x="2680466" y="0"/>
                      <a:pt x="2685999" y="5519"/>
                      <a:pt x="2685999" y="13797"/>
                    </a:cubicBezTo>
                    <a:cubicBezTo>
                      <a:pt x="2685999" y="22075"/>
                      <a:pt x="2680466" y="27594"/>
                      <a:pt x="2672168" y="27594"/>
                    </a:cubicBezTo>
                    <a:close/>
                    <a:moveTo>
                      <a:pt x="2229573" y="27594"/>
                    </a:moveTo>
                    <a:cubicBezTo>
                      <a:pt x="2221274" y="27594"/>
                      <a:pt x="2215741" y="22075"/>
                      <a:pt x="2215741" y="13797"/>
                    </a:cubicBezTo>
                    <a:cubicBezTo>
                      <a:pt x="2215741" y="5519"/>
                      <a:pt x="2221274" y="0"/>
                      <a:pt x="2229573" y="0"/>
                    </a:cubicBezTo>
                    <a:lnTo>
                      <a:pt x="2230956" y="0"/>
                    </a:lnTo>
                    <a:cubicBezTo>
                      <a:pt x="2239254" y="0"/>
                      <a:pt x="2244787" y="5519"/>
                      <a:pt x="2244787" y="13797"/>
                    </a:cubicBezTo>
                    <a:cubicBezTo>
                      <a:pt x="2244787" y="22075"/>
                      <a:pt x="2237871" y="27594"/>
                      <a:pt x="2229573" y="27594"/>
                    </a:cubicBezTo>
                    <a:close/>
                    <a:moveTo>
                      <a:pt x="1786977" y="27594"/>
                    </a:moveTo>
                    <a:cubicBezTo>
                      <a:pt x="1778679" y="27594"/>
                      <a:pt x="1773146" y="22075"/>
                      <a:pt x="1773146" y="13797"/>
                    </a:cubicBezTo>
                    <a:cubicBezTo>
                      <a:pt x="1773146" y="5519"/>
                      <a:pt x="1778679" y="0"/>
                      <a:pt x="1786977" y="0"/>
                    </a:cubicBezTo>
                    <a:lnTo>
                      <a:pt x="1788361" y="0"/>
                    </a:lnTo>
                    <a:cubicBezTo>
                      <a:pt x="1796659" y="0"/>
                      <a:pt x="1802192" y="5519"/>
                      <a:pt x="1802192" y="13797"/>
                    </a:cubicBezTo>
                    <a:cubicBezTo>
                      <a:pt x="1802192" y="22075"/>
                      <a:pt x="1793893" y="27594"/>
                      <a:pt x="1786977" y="27594"/>
                    </a:cubicBezTo>
                    <a:close/>
                    <a:moveTo>
                      <a:pt x="1342999" y="27594"/>
                    </a:moveTo>
                    <a:lnTo>
                      <a:pt x="1341616" y="27594"/>
                    </a:lnTo>
                    <a:cubicBezTo>
                      <a:pt x="1333317" y="27594"/>
                      <a:pt x="1327785" y="22075"/>
                      <a:pt x="1327785" y="13797"/>
                    </a:cubicBezTo>
                    <a:cubicBezTo>
                      <a:pt x="1327785" y="5519"/>
                      <a:pt x="1333317" y="0"/>
                      <a:pt x="1341616" y="0"/>
                    </a:cubicBezTo>
                    <a:lnTo>
                      <a:pt x="1342999" y="0"/>
                    </a:lnTo>
                    <a:cubicBezTo>
                      <a:pt x="1351298" y="0"/>
                      <a:pt x="1356831" y="5519"/>
                      <a:pt x="1356831" y="13797"/>
                    </a:cubicBezTo>
                    <a:cubicBezTo>
                      <a:pt x="1356831" y="22075"/>
                      <a:pt x="1351298" y="27594"/>
                      <a:pt x="1342999" y="27594"/>
                    </a:cubicBezTo>
                    <a:close/>
                    <a:moveTo>
                      <a:pt x="900404" y="27594"/>
                    </a:moveTo>
                    <a:cubicBezTo>
                      <a:pt x="892106" y="27594"/>
                      <a:pt x="886573" y="22075"/>
                      <a:pt x="886573" y="13797"/>
                    </a:cubicBezTo>
                    <a:cubicBezTo>
                      <a:pt x="886573" y="5519"/>
                      <a:pt x="892106" y="0"/>
                      <a:pt x="900404" y="0"/>
                    </a:cubicBezTo>
                    <a:lnTo>
                      <a:pt x="901787" y="0"/>
                    </a:lnTo>
                    <a:cubicBezTo>
                      <a:pt x="910086" y="0"/>
                      <a:pt x="915618" y="5519"/>
                      <a:pt x="915618" y="13797"/>
                    </a:cubicBezTo>
                    <a:cubicBezTo>
                      <a:pt x="915618" y="22075"/>
                      <a:pt x="908703" y="27594"/>
                      <a:pt x="900404" y="27594"/>
                    </a:cubicBezTo>
                    <a:close/>
                    <a:moveTo>
                      <a:pt x="457809" y="27594"/>
                    </a:moveTo>
                    <a:lnTo>
                      <a:pt x="456426" y="27594"/>
                    </a:lnTo>
                    <a:cubicBezTo>
                      <a:pt x="448127" y="27594"/>
                      <a:pt x="442595" y="22075"/>
                      <a:pt x="442595" y="13797"/>
                    </a:cubicBezTo>
                    <a:cubicBezTo>
                      <a:pt x="442595" y="5519"/>
                      <a:pt x="448127" y="0"/>
                      <a:pt x="456426" y="0"/>
                    </a:cubicBezTo>
                    <a:lnTo>
                      <a:pt x="457809" y="0"/>
                    </a:lnTo>
                    <a:cubicBezTo>
                      <a:pt x="466108" y="0"/>
                      <a:pt x="471640" y="5519"/>
                      <a:pt x="471640" y="13797"/>
                    </a:cubicBezTo>
                    <a:cubicBezTo>
                      <a:pt x="471640" y="22075"/>
                      <a:pt x="464725" y="27594"/>
                      <a:pt x="457809" y="27594"/>
                    </a:cubicBezTo>
                    <a:close/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10591020" y="2465494"/>
                <a:ext cx="27662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7662" h="27593" extrusionOk="0">
                    <a:moveTo>
                      <a:pt x="13831" y="27594"/>
                    </a:moveTo>
                    <a:cubicBezTo>
                      <a:pt x="5533" y="27594"/>
                      <a:pt x="0" y="22075"/>
                      <a:pt x="0" y="13797"/>
                    </a:cubicBezTo>
                    <a:cubicBezTo>
                      <a:pt x="0" y="5519"/>
                      <a:pt x="5533" y="0"/>
                      <a:pt x="13831" y="0"/>
                    </a:cubicBezTo>
                    <a:lnTo>
                      <a:pt x="13831" y="0"/>
                    </a:lnTo>
                    <a:cubicBezTo>
                      <a:pt x="22130" y="0"/>
                      <a:pt x="27662" y="5519"/>
                      <a:pt x="27662" y="13797"/>
                    </a:cubicBezTo>
                    <a:cubicBezTo>
                      <a:pt x="27662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" name="Google Shape;26;p2"/>
            <p:cNvGrpSpPr/>
            <p:nvPr/>
          </p:nvGrpSpPr>
          <p:grpSpPr>
            <a:xfrm>
              <a:off x="404546" y="2093684"/>
              <a:ext cx="8887861" cy="27593"/>
              <a:chOff x="1730821" y="2929071"/>
              <a:chExt cx="8887861" cy="27593"/>
            </a:xfrm>
          </p:grpSpPr>
          <p:sp>
            <p:nvSpPr>
              <p:cNvPr id="27" name="Google Shape;27;p2"/>
              <p:cNvSpPr/>
              <p:nvPr/>
            </p:nvSpPr>
            <p:spPr>
              <a:xfrm>
                <a:off x="1730821" y="2929071"/>
                <a:ext cx="29045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9045" h="27593" extrusionOk="0"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2173416" y="2929071"/>
                <a:ext cx="8004054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8004054" h="27593" extrusionOk="0">
                    <a:moveTo>
                      <a:pt x="7988840" y="27594"/>
                    </a:moveTo>
                    <a:cubicBezTo>
                      <a:pt x="7980542" y="27594"/>
                      <a:pt x="7975009" y="22075"/>
                      <a:pt x="7975009" y="13797"/>
                    </a:cubicBezTo>
                    <a:cubicBezTo>
                      <a:pt x="7975009" y="5519"/>
                      <a:pt x="7980542" y="0"/>
                      <a:pt x="7988840" y="0"/>
                    </a:cubicBezTo>
                    <a:lnTo>
                      <a:pt x="7990224" y="0"/>
                    </a:lnTo>
                    <a:cubicBezTo>
                      <a:pt x="7998522" y="0"/>
                      <a:pt x="8004055" y="5519"/>
                      <a:pt x="8004055" y="13797"/>
                    </a:cubicBezTo>
                    <a:cubicBezTo>
                      <a:pt x="8004055" y="22075"/>
                      <a:pt x="7997139" y="27594"/>
                      <a:pt x="7988840" y="27594"/>
                    </a:cubicBezTo>
                    <a:close/>
                    <a:moveTo>
                      <a:pt x="7546245" y="27594"/>
                    </a:moveTo>
                    <a:cubicBezTo>
                      <a:pt x="7537947" y="27594"/>
                      <a:pt x="7532414" y="22075"/>
                      <a:pt x="7532414" y="13797"/>
                    </a:cubicBezTo>
                    <a:cubicBezTo>
                      <a:pt x="7532414" y="5519"/>
                      <a:pt x="7537947" y="0"/>
                      <a:pt x="7546245" y="0"/>
                    </a:cubicBezTo>
                    <a:lnTo>
                      <a:pt x="7547629" y="0"/>
                    </a:lnTo>
                    <a:cubicBezTo>
                      <a:pt x="7555927" y="0"/>
                      <a:pt x="7561460" y="5519"/>
                      <a:pt x="7561460" y="13797"/>
                    </a:cubicBezTo>
                    <a:cubicBezTo>
                      <a:pt x="7561460" y="22075"/>
                      <a:pt x="7554544" y="27594"/>
                      <a:pt x="7546245" y="27594"/>
                    </a:cubicBezTo>
                    <a:close/>
                    <a:moveTo>
                      <a:pt x="7103650" y="27594"/>
                    </a:moveTo>
                    <a:cubicBezTo>
                      <a:pt x="7095352" y="27594"/>
                      <a:pt x="7089819" y="22075"/>
                      <a:pt x="7089819" y="13797"/>
                    </a:cubicBezTo>
                    <a:cubicBezTo>
                      <a:pt x="7089819" y="5519"/>
                      <a:pt x="7095352" y="0"/>
                      <a:pt x="7103650" y="0"/>
                    </a:cubicBezTo>
                    <a:lnTo>
                      <a:pt x="7105034" y="0"/>
                    </a:lnTo>
                    <a:cubicBezTo>
                      <a:pt x="7113332" y="0"/>
                      <a:pt x="7118865" y="5519"/>
                      <a:pt x="7118865" y="13797"/>
                    </a:cubicBezTo>
                    <a:cubicBezTo>
                      <a:pt x="7118865" y="22075"/>
                      <a:pt x="7110566" y="27594"/>
                      <a:pt x="7103650" y="27594"/>
                    </a:cubicBezTo>
                    <a:close/>
                    <a:moveTo>
                      <a:pt x="6659672" y="27594"/>
                    </a:moveTo>
                    <a:cubicBezTo>
                      <a:pt x="6651374" y="27594"/>
                      <a:pt x="6645841" y="22075"/>
                      <a:pt x="6645841" y="13797"/>
                    </a:cubicBezTo>
                    <a:cubicBezTo>
                      <a:pt x="6645841" y="5519"/>
                      <a:pt x="6651374" y="0"/>
                      <a:pt x="6659672" y="0"/>
                    </a:cubicBezTo>
                    <a:lnTo>
                      <a:pt x="6661055" y="0"/>
                    </a:lnTo>
                    <a:cubicBezTo>
                      <a:pt x="6669354" y="0"/>
                      <a:pt x="6674886" y="5519"/>
                      <a:pt x="6674886" y="13797"/>
                    </a:cubicBezTo>
                    <a:cubicBezTo>
                      <a:pt x="6674886" y="22075"/>
                      <a:pt x="6667971" y="27594"/>
                      <a:pt x="6659672" y="27594"/>
                    </a:cubicBezTo>
                    <a:close/>
                    <a:moveTo>
                      <a:pt x="6217077" y="27594"/>
                    </a:moveTo>
                    <a:cubicBezTo>
                      <a:pt x="6208779" y="27594"/>
                      <a:pt x="6203246" y="22075"/>
                      <a:pt x="6203246" y="13797"/>
                    </a:cubicBezTo>
                    <a:cubicBezTo>
                      <a:pt x="6203246" y="5519"/>
                      <a:pt x="6208779" y="0"/>
                      <a:pt x="6217077" y="0"/>
                    </a:cubicBezTo>
                    <a:lnTo>
                      <a:pt x="6218460" y="0"/>
                    </a:lnTo>
                    <a:cubicBezTo>
                      <a:pt x="6226759" y="0"/>
                      <a:pt x="6232291" y="5519"/>
                      <a:pt x="6232291" y="13797"/>
                    </a:cubicBezTo>
                    <a:cubicBezTo>
                      <a:pt x="6232291" y="22075"/>
                      <a:pt x="6225376" y="27594"/>
                      <a:pt x="6217077" y="27594"/>
                    </a:cubicBezTo>
                    <a:close/>
                    <a:moveTo>
                      <a:pt x="5774482" y="27594"/>
                    </a:moveTo>
                    <a:cubicBezTo>
                      <a:pt x="5766183" y="27594"/>
                      <a:pt x="5760651" y="22075"/>
                      <a:pt x="5760651" y="13797"/>
                    </a:cubicBezTo>
                    <a:cubicBezTo>
                      <a:pt x="5760651" y="5519"/>
                      <a:pt x="5766183" y="0"/>
                      <a:pt x="5774482" y="0"/>
                    </a:cubicBezTo>
                    <a:lnTo>
                      <a:pt x="5775865" y="0"/>
                    </a:lnTo>
                    <a:cubicBezTo>
                      <a:pt x="5784164" y="0"/>
                      <a:pt x="5789696" y="5519"/>
                      <a:pt x="5789696" y="13797"/>
                    </a:cubicBezTo>
                    <a:cubicBezTo>
                      <a:pt x="5789696" y="22075"/>
                      <a:pt x="5781398" y="27594"/>
                      <a:pt x="5774482" y="27594"/>
                    </a:cubicBezTo>
                    <a:close/>
                    <a:moveTo>
                      <a:pt x="5330504" y="27594"/>
                    </a:moveTo>
                    <a:cubicBezTo>
                      <a:pt x="5322205" y="27594"/>
                      <a:pt x="5316673" y="22075"/>
                      <a:pt x="5316673" y="13797"/>
                    </a:cubicBezTo>
                    <a:cubicBezTo>
                      <a:pt x="5316673" y="5519"/>
                      <a:pt x="5322205" y="0"/>
                      <a:pt x="5330504" y="0"/>
                    </a:cubicBezTo>
                    <a:lnTo>
                      <a:pt x="5331887" y="0"/>
                    </a:lnTo>
                    <a:cubicBezTo>
                      <a:pt x="5340186" y="0"/>
                      <a:pt x="5345718" y="5519"/>
                      <a:pt x="5345718" y="13797"/>
                    </a:cubicBezTo>
                    <a:cubicBezTo>
                      <a:pt x="5345718" y="22075"/>
                      <a:pt x="5338803" y="27594"/>
                      <a:pt x="5330504" y="27594"/>
                    </a:cubicBezTo>
                    <a:close/>
                    <a:moveTo>
                      <a:pt x="4887909" y="27594"/>
                    </a:moveTo>
                    <a:cubicBezTo>
                      <a:pt x="4879610" y="27594"/>
                      <a:pt x="4874078" y="22075"/>
                      <a:pt x="4874078" y="13797"/>
                    </a:cubicBezTo>
                    <a:cubicBezTo>
                      <a:pt x="4874078" y="5519"/>
                      <a:pt x="4879610" y="0"/>
                      <a:pt x="4887909" y="0"/>
                    </a:cubicBezTo>
                    <a:lnTo>
                      <a:pt x="4889292" y="0"/>
                    </a:lnTo>
                    <a:cubicBezTo>
                      <a:pt x="4897591" y="0"/>
                      <a:pt x="4903123" y="5519"/>
                      <a:pt x="4903123" y="13797"/>
                    </a:cubicBezTo>
                    <a:cubicBezTo>
                      <a:pt x="4903123" y="22075"/>
                      <a:pt x="4896208" y="27594"/>
                      <a:pt x="4887909" y="27594"/>
                    </a:cubicBezTo>
                    <a:close/>
                    <a:moveTo>
                      <a:pt x="4445314" y="27594"/>
                    </a:moveTo>
                    <a:cubicBezTo>
                      <a:pt x="4437015" y="27594"/>
                      <a:pt x="4431483" y="22075"/>
                      <a:pt x="4431483" y="13797"/>
                    </a:cubicBezTo>
                    <a:cubicBezTo>
                      <a:pt x="4431483" y="5519"/>
                      <a:pt x="4437015" y="0"/>
                      <a:pt x="4445314" y="0"/>
                    </a:cubicBezTo>
                    <a:lnTo>
                      <a:pt x="4446697" y="0"/>
                    </a:lnTo>
                    <a:cubicBezTo>
                      <a:pt x="4454996" y="0"/>
                      <a:pt x="4460528" y="5519"/>
                      <a:pt x="4460528" y="13797"/>
                    </a:cubicBezTo>
                    <a:cubicBezTo>
                      <a:pt x="4460528" y="22075"/>
                      <a:pt x="4452229" y="27594"/>
                      <a:pt x="4445314" y="27594"/>
                    </a:cubicBezTo>
                    <a:close/>
                    <a:moveTo>
                      <a:pt x="4001336" y="27594"/>
                    </a:moveTo>
                    <a:cubicBezTo>
                      <a:pt x="3993037" y="27594"/>
                      <a:pt x="3987504" y="22075"/>
                      <a:pt x="3987504" y="13797"/>
                    </a:cubicBezTo>
                    <a:cubicBezTo>
                      <a:pt x="3987504" y="5519"/>
                      <a:pt x="3993037" y="0"/>
                      <a:pt x="4001336" y="0"/>
                    </a:cubicBezTo>
                    <a:lnTo>
                      <a:pt x="4002719" y="0"/>
                    </a:lnTo>
                    <a:cubicBezTo>
                      <a:pt x="4011018" y="0"/>
                      <a:pt x="4016550" y="5519"/>
                      <a:pt x="4016550" y="13797"/>
                    </a:cubicBezTo>
                    <a:cubicBezTo>
                      <a:pt x="4016550" y="22075"/>
                      <a:pt x="4009634" y="27594"/>
                      <a:pt x="4001336" y="27594"/>
                    </a:cubicBezTo>
                    <a:close/>
                    <a:moveTo>
                      <a:pt x="3558741" y="27594"/>
                    </a:moveTo>
                    <a:lnTo>
                      <a:pt x="3557358" y="27594"/>
                    </a:lnTo>
                    <a:cubicBezTo>
                      <a:pt x="3549059" y="27594"/>
                      <a:pt x="3543527" y="22075"/>
                      <a:pt x="3543527" y="13797"/>
                    </a:cubicBezTo>
                    <a:cubicBezTo>
                      <a:pt x="3543527" y="5519"/>
                      <a:pt x="3549059" y="0"/>
                      <a:pt x="3557358" y="0"/>
                    </a:cubicBezTo>
                    <a:lnTo>
                      <a:pt x="3558741" y="0"/>
                    </a:lnTo>
                    <a:cubicBezTo>
                      <a:pt x="3567039" y="0"/>
                      <a:pt x="3572572" y="5519"/>
                      <a:pt x="3572572" y="13797"/>
                    </a:cubicBezTo>
                    <a:cubicBezTo>
                      <a:pt x="3572572" y="22075"/>
                      <a:pt x="3567039" y="27594"/>
                      <a:pt x="3558741" y="27594"/>
                    </a:cubicBezTo>
                    <a:close/>
                    <a:moveTo>
                      <a:pt x="3116146" y="27594"/>
                    </a:moveTo>
                    <a:cubicBezTo>
                      <a:pt x="3107847" y="27594"/>
                      <a:pt x="3102314" y="22075"/>
                      <a:pt x="3102314" y="13797"/>
                    </a:cubicBezTo>
                    <a:cubicBezTo>
                      <a:pt x="3102314" y="5519"/>
                      <a:pt x="3107847" y="0"/>
                      <a:pt x="3116146" y="0"/>
                    </a:cubicBezTo>
                    <a:lnTo>
                      <a:pt x="3117529" y="0"/>
                    </a:lnTo>
                    <a:cubicBezTo>
                      <a:pt x="3125827" y="0"/>
                      <a:pt x="3131360" y="5519"/>
                      <a:pt x="3131360" y="13797"/>
                    </a:cubicBezTo>
                    <a:cubicBezTo>
                      <a:pt x="3131360" y="22075"/>
                      <a:pt x="3123061" y="27594"/>
                      <a:pt x="3116146" y="27594"/>
                    </a:cubicBezTo>
                    <a:close/>
                    <a:moveTo>
                      <a:pt x="2672168" y="27594"/>
                    </a:moveTo>
                    <a:lnTo>
                      <a:pt x="2670785" y="27594"/>
                    </a:lnTo>
                    <a:cubicBezTo>
                      <a:pt x="2662486" y="27594"/>
                      <a:pt x="2656953" y="22075"/>
                      <a:pt x="2656953" y="13797"/>
                    </a:cubicBezTo>
                    <a:cubicBezTo>
                      <a:pt x="2656953" y="5519"/>
                      <a:pt x="2662486" y="0"/>
                      <a:pt x="2670785" y="0"/>
                    </a:cubicBezTo>
                    <a:lnTo>
                      <a:pt x="2672168" y="0"/>
                    </a:lnTo>
                    <a:cubicBezTo>
                      <a:pt x="2680466" y="0"/>
                      <a:pt x="2685999" y="5519"/>
                      <a:pt x="2685999" y="13797"/>
                    </a:cubicBezTo>
                    <a:cubicBezTo>
                      <a:pt x="2685999" y="22075"/>
                      <a:pt x="2680466" y="27594"/>
                      <a:pt x="2672168" y="27594"/>
                    </a:cubicBezTo>
                    <a:close/>
                    <a:moveTo>
                      <a:pt x="2229573" y="27594"/>
                    </a:moveTo>
                    <a:cubicBezTo>
                      <a:pt x="2221274" y="27594"/>
                      <a:pt x="2215741" y="22075"/>
                      <a:pt x="2215741" y="13797"/>
                    </a:cubicBezTo>
                    <a:cubicBezTo>
                      <a:pt x="2215741" y="5519"/>
                      <a:pt x="2221274" y="0"/>
                      <a:pt x="2229573" y="0"/>
                    </a:cubicBezTo>
                    <a:lnTo>
                      <a:pt x="2230956" y="0"/>
                    </a:lnTo>
                    <a:cubicBezTo>
                      <a:pt x="2239254" y="0"/>
                      <a:pt x="2244787" y="5519"/>
                      <a:pt x="2244787" y="13797"/>
                    </a:cubicBezTo>
                    <a:cubicBezTo>
                      <a:pt x="2244787" y="22075"/>
                      <a:pt x="2237871" y="27594"/>
                      <a:pt x="2229573" y="27594"/>
                    </a:cubicBezTo>
                    <a:close/>
                    <a:moveTo>
                      <a:pt x="1786977" y="27594"/>
                    </a:moveTo>
                    <a:cubicBezTo>
                      <a:pt x="1778679" y="27594"/>
                      <a:pt x="1773146" y="22075"/>
                      <a:pt x="1773146" y="13797"/>
                    </a:cubicBezTo>
                    <a:cubicBezTo>
                      <a:pt x="1773146" y="5519"/>
                      <a:pt x="1778679" y="0"/>
                      <a:pt x="1786977" y="0"/>
                    </a:cubicBezTo>
                    <a:lnTo>
                      <a:pt x="1788361" y="0"/>
                    </a:lnTo>
                    <a:cubicBezTo>
                      <a:pt x="1796659" y="0"/>
                      <a:pt x="1802192" y="5519"/>
                      <a:pt x="1802192" y="13797"/>
                    </a:cubicBezTo>
                    <a:cubicBezTo>
                      <a:pt x="1802192" y="22075"/>
                      <a:pt x="1793893" y="27594"/>
                      <a:pt x="1786977" y="27594"/>
                    </a:cubicBezTo>
                    <a:close/>
                    <a:moveTo>
                      <a:pt x="1342999" y="27594"/>
                    </a:moveTo>
                    <a:lnTo>
                      <a:pt x="1341616" y="27594"/>
                    </a:lnTo>
                    <a:cubicBezTo>
                      <a:pt x="1333317" y="27594"/>
                      <a:pt x="1327785" y="22075"/>
                      <a:pt x="1327785" y="13797"/>
                    </a:cubicBezTo>
                    <a:cubicBezTo>
                      <a:pt x="1327785" y="5519"/>
                      <a:pt x="1333317" y="0"/>
                      <a:pt x="1341616" y="0"/>
                    </a:cubicBezTo>
                    <a:lnTo>
                      <a:pt x="1342999" y="0"/>
                    </a:lnTo>
                    <a:cubicBezTo>
                      <a:pt x="1351298" y="0"/>
                      <a:pt x="1356831" y="5519"/>
                      <a:pt x="1356831" y="13797"/>
                    </a:cubicBezTo>
                    <a:cubicBezTo>
                      <a:pt x="1356831" y="22075"/>
                      <a:pt x="1351298" y="27594"/>
                      <a:pt x="1342999" y="27594"/>
                    </a:cubicBezTo>
                    <a:close/>
                    <a:moveTo>
                      <a:pt x="900404" y="27594"/>
                    </a:moveTo>
                    <a:cubicBezTo>
                      <a:pt x="892106" y="27594"/>
                      <a:pt x="886573" y="22075"/>
                      <a:pt x="886573" y="13797"/>
                    </a:cubicBezTo>
                    <a:cubicBezTo>
                      <a:pt x="886573" y="5519"/>
                      <a:pt x="892106" y="0"/>
                      <a:pt x="900404" y="0"/>
                    </a:cubicBezTo>
                    <a:lnTo>
                      <a:pt x="901787" y="0"/>
                    </a:lnTo>
                    <a:cubicBezTo>
                      <a:pt x="910086" y="0"/>
                      <a:pt x="915618" y="5519"/>
                      <a:pt x="915618" y="13797"/>
                    </a:cubicBezTo>
                    <a:cubicBezTo>
                      <a:pt x="915618" y="22075"/>
                      <a:pt x="908703" y="27594"/>
                      <a:pt x="900404" y="27594"/>
                    </a:cubicBezTo>
                    <a:close/>
                    <a:moveTo>
                      <a:pt x="457809" y="27594"/>
                    </a:moveTo>
                    <a:lnTo>
                      <a:pt x="456426" y="27594"/>
                    </a:lnTo>
                    <a:cubicBezTo>
                      <a:pt x="448127" y="27594"/>
                      <a:pt x="442595" y="22075"/>
                      <a:pt x="442595" y="13797"/>
                    </a:cubicBezTo>
                    <a:cubicBezTo>
                      <a:pt x="442595" y="5519"/>
                      <a:pt x="448127" y="0"/>
                      <a:pt x="456426" y="0"/>
                    </a:cubicBezTo>
                    <a:lnTo>
                      <a:pt x="457809" y="0"/>
                    </a:lnTo>
                    <a:cubicBezTo>
                      <a:pt x="466108" y="0"/>
                      <a:pt x="471640" y="5519"/>
                      <a:pt x="471640" y="13797"/>
                    </a:cubicBezTo>
                    <a:cubicBezTo>
                      <a:pt x="471640" y="22075"/>
                      <a:pt x="464725" y="27594"/>
                      <a:pt x="457809" y="27594"/>
                    </a:cubicBezTo>
                    <a:close/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" name="Google Shape;29;p2"/>
              <p:cNvSpPr/>
              <p:nvPr/>
            </p:nvSpPr>
            <p:spPr>
              <a:xfrm>
                <a:off x="10591020" y="2929071"/>
                <a:ext cx="27662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7662" h="27593" extrusionOk="0">
                    <a:moveTo>
                      <a:pt x="13831" y="27594"/>
                    </a:moveTo>
                    <a:cubicBezTo>
                      <a:pt x="5533" y="27594"/>
                      <a:pt x="0" y="22075"/>
                      <a:pt x="0" y="13797"/>
                    </a:cubicBezTo>
                    <a:cubicBezTo>
                      <a:pt x="0" y="5519"/>
                      <a:pt x="5533" y="0"/>
                      <a:pt x="13831" y="0"/>
                    </a:cubicBezTo>
                    <a:lnTo>
                      <a:pt x="13831" y="0"/>
                    </a:lnTo>
                    <a:cubicBezTo>
                      <a:pt x="22130" y="0"/>
                      <a:pt x="27662" y="5519"/>
                      <a:pt x="27662" y="13797"/>
                    </a:cubicBezTo>
                    <a:cubicBezTo>
                      <a:pt x="27662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" name="Google Shape;30;p2"/>
            <p:cNvGrpSpPr/>
            <p:nvPr/>
          </p:nvGrpSpPr>
          <p:grpSpPr>
            <a:xfrm>
              <a:off x="404546" y="2557262"/>
              <a:ext cx="8887861" cy="27593"/>
              <a:chOff x="1730821" y="3392649"/>
              <a:chExt cx="8887861" cy="27593"/>
            </a:xfrm>
          </p:grpSpPr>
          <p:sp>
            <p:nvSpPr>
              <p:cNvPr id="31" name="Google Shape;31;p2"/>
              <p:cNvSpPr/>
              <p:nvPr/>
            </p:nvSpPr>
            <p:spPr>
              <a:xfrm>
                <a:off x="1730821" y="3392649"/>
                <a:ext cx="29045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9045" h="27593" extrusionOk="0"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" name="Google Shape;32;p2"/>
              <p:cNvSpPr/>
              <p:nvPr/>
            </p:nvSpPr>
            <p:spPr>
              <a:xfrm>
                <a:off x="2173416" y="3392649"/>
                <a:ext cx="8004054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8004054" h="27593" extrusionOk="0">
                    <a:moveTo>
                      <a:pt x="7988840" y="27594"/>
                    </a:moveTo>
                    <a:cubicBezTo>
                      <a:pt x="7980542" y="27594"/>
                      <a:pt x="7975009" y="22075"/>
                      <a:pt x="7975009" y="13797"/>
                    </a:cubicBezTo>
                    <a:cubicBezTo>
                      <a:pt x="7975009" y="5519"/>
                      <a:pt x="7980542" y="0"/>
                      <a:pt x="7988840" y="0"/>
                    </a:cubicBezTo>
                    <a:lnTo>
                      <a:pt x="7990224" y="0"/>
                    </a:lnTo>
                    <a:cubicBezTo>
                      <a:pt x="7998522" y="0"/>
                      <a:pt x="8004055" y="5519"/>
                      <a:pt x="8004055" y="13797"/>
                    </a:cubicBezTo>
                    <a:cubicBezTo>
                      <a:pt x="8004055" y="22075"/>
                      <a:pt x="7997139" y="27594"/>
                      <a:pt x="7988840" y="27594"/>
                    </a:cubicBezTo>
                    <a:close/>
                    <a:moveTo>
                      <a:pt x="7546245" y="27594"/>
                    </a:moveTo>
                    <a:cubicBezTo>
                      <a:pt x="7537947" y="27594"/>
                      <a:pt x="7532414" y="22075"/>
                      <a:pt x="7532414" y="13797"/>
                    </a:cubicBezTo>
                    <a:cubicBezTo>
                      <a:pt x="7532414" y="5519"/>
                      <a:pt x="7537947" y="0"/>
                      <a:pt x="7546245" y="0"/>
                    </a:cubicBezTo>
                    <a:lnTo>
                      <a:pt x="7547629" y="0"/>
                    </a:lnTo>
                    <a:cubicBezTo>
                      <a:pt x="7555927" y="0"/>
                      <a:pt x="7561460" y="5519"/>
                      <a:pt x="7561460" y="13797"/>
                    </a:cubicBezTo>
                    <a:cubicBezTo>
                      <a:pt x="7561460" y="22075"/>
                      <a:pt x="7554544" y="27594"/>
                      <a:pt x="7546245" y="27594"/>
                    </a:cubicBezTo>
                    <a:close/>
                    <a:moveTo>
                      <a:pt x="7103650" y="27594"/>
                    </a:moveTo>
                    <a:cubicBezTo>
                      <a:pt x="7095352" y="27594"/>
                      <a:pt x="7089819" y="22075"/>
                      <a:pt x="7089819" y="13797"/>
                    </a:cubicBezTo>
                    <a:cubicBezTo>
                      <a:pt x="7089819" y="5519"/>
                      <a:pt x="7095352" y="0"/>
                      <a:pt x="7103650" y="0"/>
                    </a:cubicBezTo>
                    <a:lnTo>
                      <a:pt x="7105034" y="0"/>
                    </a:lnTo>
                    <a:cubicBezTo>
                      <a:pt x="7113332" y="0"/>
                      <a:pt x="7118865" y="5519"/>
                      <a:pt x="7118865" y="13797"/>
                    </a:cubicBezTo>
                    <a:cubicBezTo>
                      <a:pt x="7118865" y="22075"/>
                      <a:pt x="7110566" y="27594"/>
                      <a:pt x="7103650" y="27594"/>
                    </a:cubicBezTo>
                    <a:close/>
                    <a:moveTo>
                      <a:pt x="6659672" y="27594"/>
                    </a:moveTo>
                    <a:cubicBezTo>
                      <a:pt x="6651374" y="27594"/>
                      <a:pt x="6645841" y="22075"/>
                      <a:pt x="6645841" y="13797"/>
                    </a:cubicBezTo>
                    <a:cubicBezTo>
                      <a:pt x="6645841" y="5519"/>
                      <a:pt x="6651374" y="0"/>
                      <a:pt x="6659672" y="0"/>
                    </a:cubicBezTo>
                    <a:lnTo>
                      <a:pt x="6661055" y="0"/>
                    </a:lnTo>
                    <a:cubicBezTo>
                      <a:pt x="6669354" y="0"/>
                      <a:pt x="6674886" y="5519"/>
                      <a:pt x="6674886" y="13797"/>
                    </a:cubicBezTo>
                    <a:cubicBezTo>
                      <a:pt x="6674886" y="22075"/>
                      <a:pt x="6667971" y="27594"/>
                      <a:pt x="6659672" y="27594"/>
                    </a:cubicBezTo>
                    <a:close/>
                    <a:moveTo>
                      <a:pt x="6217077" y="27594"/>
                    </a:moveTo>
                    <a:cubicBezTo>
                      <a:pt x="6208779" y="27594"/>
                      <a:pt x="6203246" y="22075"/>
                      <a:pt x="6203246" y="13797"/>
                    </a:cubicBezTo>
                    <a:cubicBezTo>
                      <a:pt x="6203246" y="5519"/>
                      <a:pt x="6208779" y="0"/>
                      <a:pt x="6217077" y="0"/>
                    </a:cubicBezTo>
                    <a:lnTo>
                      <a:pt x="6218460" y="0"/>
                    </a:lnTo>
                    <a:cubicBezTo>
                      <a:pt x="6226759" y="0"/>
                      <a:pt x="6232291" y="5519"/>
                      <a:pt x="6232291" y="13797"/>
                    </a:cubicBezTo>
                    <a:cubicBezTo>
                      <a:pt x="6232291" y="22075"/>
                      <a:pt x="6225376" y="27594"/>
                      <a:pt x="6217077" y="27594"/>
                    </a:cubicBezTo>
                    <a:close/>
                    <a:moveTo>
                      <a:pt x="5774482" y="27594"/>
                    </a:moveTo>
                    <a:cubicBezTo>
                      <a:pt x="5766183" y="27594"/>
                      <a:pt x="5760651" y="22075"/>
                      <a:pt x="5760651" y="13797"/>
                    </a:cubicBezTo>
                    <a:cubicBezTo>
                      <a:pt x="5760651" y="5519"/>
                      <a:pt x="5766183" y="0"/>
                      <a:pt x="5774482" y="0"/>
                    </a:cubicBezTo>
                    <a:lnTo>
                      <a:pt x="5775865" y="0"/>
                    </a:lnTo>
                    <a:cubicBezTo>
                      <a:pt x="5784164" y="0"/>
                      <a:pt x="5789696" y="5519"/>
                      <a:pt x="5789696" y="13797"/>
                    </a:cubicBezTo>
                    <a:cubicBezTo>
                      <a:pt x="5789696" y="22075"/>
                      <a:pt x="5781398" y="27594"/>
                      <a:pt x="5774482" y="27594"/>
                    </a:cubicBezTo>
                    <a:close/>
                    <a:moveTo>
                      <a:pt x="5330504" y="27594"/>
                    </a:moveTo>
                    <a:cubicBezTo>
                      <a:pt x="5322205" y="27594"/>
                      <a:pt x="5316673" y="22075"/>
                      <a:pt x="5316673" y="13797"/>
                    </a:cubicBezTo>
                    <a:cubicBezTo>
                      <a:pt x="5316673" y="5519"/>
                      <a:pt x="5322205" y="0"/>
                      <a:pt x="5330504" y="0"/>
                    </a:cubicBezTo>
                    <a:lnTo>
                      <a:pt x="5331887" y="0"/>
                    </a:lnTo>
                    <a:cubicBezTo>
                      <a:pt x="5340186" y="0"/>
                      <a:pt x="5345718" y="5519"/>
                      <a:pt x="5345718" y="13797"/>
                    </a:cubicBezTo>
                    <a:cubicBezTo>
                      <a:pt x="5345718" y="22075"/>
                      <a:pt x="5338803" y="27594"/>
                      <a:pt x="5330504" y="27594"/>
                    </a:cubicBezTo>
                    <a:close/>
                    <a:moveTo>
                      <a:pt x="4887909" y="27594"/>
                    </a:moveTo>
                    <a:cubicBezTo>
                      <a:pt x="4879610" y="27594"/>
                      <a:pt x="4874078" y="22075"/>
                      <a:pt x="4874078" y="13797"/>
                    </a:cubicBezTo>
                    <a:cubicBezTo>
                      <a:pt x="4874078" y="5519"/>
                      <a:pt x="4879610" y="0"/>
                      <a:pt x="4887909" y="0"/>
                    </a:cubicBezTo>
                    <a:lnTo>
                      <a:pt x="4889292" y="0"/>
                    </a:lnTo>
                    <a:cubicBezTo>
                      <a:pt x="4897591" y="0"/>
                      <a:pt x="4903123" y="5519"/>
                      <a:pt x="4903123" y="13797"/>
                    </a:cubicBezTo>
                    <a:cubicBezTo>
                      <a:pt x="4903123" y="22075"/>
                      <a:pt x="4896208" y="27594"/>
                      <a:pt x="4887909" y="27594"/>
                    </a:cubicBezTo>
                    <a:close/>
                    <a:moveTo>
                      <a:pt x="4445314" y="27594"/>
                    </a:moveTo>
                    <a:cubicBezTo>
                      <a:pt x="4437015" y="27594"/>
                      <a:pt x="4431483" y="22075"/>
                      <a:pt x="4431483" y="13797"/>
                    </a:cubicBezTo>
                    <a:cubicBezTo>
                      <a:pt x="4431483" y="5519"/>
                      <a:pt x="4437015" y="0"/>
                      <a:pt x="4445314" y="0"/>
                    </a:cubicBezTo>
                    <a:lnTo>
                      <a:pt x="4446697" y="0"/>
                    </a:lnTo>
                    <a:cubicBezTo>
                      <a:pt x="4454996" y="0"/>
                      <a:pt x="4460528" y="5519"/>
                      <a:pt x="4460528" y="13797"/>
                    </a:cubicBezTo>
                    <a:cubicBezTo>
                      <a:pt x="4460528" y="22075"/>
                      <a:pt x="4452229" y="27594"/>
                      <a:pt x="4445314" y="27594"/>
                    </a:cubicBezTo>
                    <a:close/>
                    <a:moveTo>
                      <a:pt x="4001336" y="27594"/>
                    </a:moveTo>
                    <a:cubicBezTo>
                      <a:pt x="3993037" y="27594"/>
                      <a:pt x="3987504" y="22075"/>
                      <a:pt x="3987504" y="13797"/>
                    </a:cubicBezTo>
                    <a:cubicBezTo>
                      <a:pt x="3987504" y="5519"/>
                      <a:pt x="3993037" y="0"/>
                      <a:pt x="4001336" y="0"/>
                    </a:cubicBezTo>
                    <a:lnTo>
                      <a:pt x="4002719" y="0"/>
                    </a:lnTo>
                    <a:cubicBezTo>
                      <a:pt x="4011018" y="0"/>
                      <a:pt x="4016550" y="5519"/>
                      <a:pt x="4016550" y="13797"/>
                    </a:cubicBezTo>
                    <a:cubicBezTo>
                      <a:pt x="4016550" y="22075"/>
                      <a:pt x="4009634" y="27594"/>
                      <a:pt x="4001336" y="27594"/>
                    </a:cubicBezTo>
                    <a:close/>
                    <a:moveTo>
                      <a:pt x="3558741" y="27594"/>
                    </a:moveTo>
                    <a:lnTo>
                      <a:pt x="3557358" y="27594"/>
                    </a:lnTo>
                    <a:cubicBezTo>
                      <a:pt x="3549059" y="27594"/>
                      <a:pt x="3543527" y="22075"/>
                      <a:pt x="3543527" y="13797"/>
                    </a:cubicBezTo>
                    <a:cubicBezTo>
                      <a:pt x="3543527" y="5519"/>
                      <a:pt x="3549059" y="0"/>
                      <a:pt x="3557358" y="0"/>
                    </a:cubicBezTo>
                    <a:lnTo>
                      <a:pt x="3558741" y="0"/>
                    </a:lnTo>
                    <a:cubicBezTo>
                      <a:pt x="3567039" y="0"/>
                      <a:pt x="3572572" y="5519"/>
                      <a:pt x="3572572" y="13797"/>
                    </a:cubicBezTo>
                    <a:cubicBezTo>
                      <a:pt x="3572572" y="22075"/>
                      <a:pt x="3567039" y="27594"/>
                      <a:pt x="3558741" y="27594"/>
                    </a:cubicBezTo>
                    <a:close/>
                    <a:moveTo>
                      <a:pt x="3116146" y="27594"/>
                    </a:moveTo>
                    <a:cubicBezTo>
                      <a:pt x="3107847" y="27594"/>
                      <a:pt x="3102314" y="22075"/>
                      <a:pt x="3102314" y="13797"/>
                    </a:cubicBezTo>
                    <a:cubicBezTo>
                      <a:pt x="3102314" y="5519"/>
                      <a:pt x="3107847" y="0"/>
                      <a:pt x="3116146" y="0"/>
                    </a:cubicBezTo>
                    <a:lnTo>
                      <a:pt x="3117529" y="0"/>
                    </a:lnTo>
                    <a:cubicBezTo>
                      <a:pt x="3125827" y="0"/>
                      <a:pt x="3131360" y="5519"/>
                      <a:pt x="3131360" y="13797"/>
                    </a:cubicBezTo>
                    <a:cubicBezTo>
                      <a:pt x="3131360" y="22075"/>
                      <a:pt x="3123061" y="27594"/>
                      <a:pt x="3116146" y="27594"/>
                    </a:cubicBezTo>
                    <a:close/>
                    <a:moveTo>
                      <a:pt x="2672168" y="27594"/>
                    </a:moveTo>
                    <a:lnTo>
                      <a:pt x="2670785" y="27594"/>
                    </a:lnTo>
                    <a:cubicBezTo>
                      <a:pt x="2662486" y="27594"/>
                      <a:pt x="2656953" y="22075"/>
                      <a:pt x="2656953" y="13797"/>
                    </a:cubicBezTo>
                    <a:cubicBezTo>
                      <a:pt x="2656953" y="5519"/>
                      <a:pt x="2662486" y="0"/>
                      <a:pt x="2670785" y="0"/>
                    </a:cubicBezTo>
                    <a:lnTo>
                      <a:pt x="2672168" y="0"/>
                    </a:lnTo>
                    <a:cubicBezTo>
                      <a:pt x="2680466" y="0"/>
                      <a:pt x="2685999" y="5519"/>
                      <a:pt x="2685999" y="13797"/>
                    </a:cubicBezTo>
                    <a:cubicBezTo>
                      <a:pt x="2685999" y="22075"/>
                      <a:pt x="2680466" y="27594"/>
                      <a:pt x="2672168" y="27594"/>
                    </a:cubicBezTo>
                    <a:close/>
                    <a:moveTo>
                      <a:pt x="2229573" y="27594"/>
                    </a:moveTo>
                    <a:cubicBezTo>
                      <a:pt x="2221274" y="27594"/>
                      <a:pt x="2215741" y="22075"/>
                      <a:pt x="2215741" y="13797"/>
                    </a:cubicBezTo>
                    <a:cubicBezTo>
                      <a:pt x="2215741" y="5519"/>
                      <a:pt x="2221274" y="0"/>
                      <a:pt x="2229573" y="0"/>
                    </a:cubicBezTo>
                    <a:lnTo>
                      <a:pt x="2230956" y="0"/>
                    </a:lnTo>
                    <a:cubicBezTo>
                      <a:pt x="2239254" y="0"/>
                      <a:pt x="2244787" y="5519"/>
                      <a:pt x="2244787" y="13797"/>
                    </a:cubicBezTo>
                    <a:cubicBezTo>
                      <a:pt x="2244787" y="22075"/>
                      <a:pt x="2237871" y="27594"/>
                      <a:pt x="2229573" y="27594"/>
                    </a:cubicBezTo>
                    <a:close/>
                    <a:moveTo>
                      <a:pt x="1786977" y="27594"/>
                    </a:moveTo>
                    <a:cubicBezTo>
                      <a:pt x="1778679" y="27594"/>
                      <a:pt x="1773146" y="22075"/>
                      <a:pt x="1773146" y="13797"/>
                    </a:cubicBezTo>
                    <a:cubicBezTo>
                      <a:pt x="1773146" y="5519"/>
                      <a:pt x="1778679" y="0"/>
                      <a:pt x="1786977" y="0"/>
                    </a:cubicBezTo>
                    <a:lnTo>
                      <a:pt x="1788361" y="0"/>
                    </a:lnTo>
                    <a:cubicBezTo>
                      <a:pt x="1796659" y="0"/>
                      <a:pt x="1802192" y="5519"/>
                      <a:pt x="1802192" y="13797"/>
                    </a:cubicBezTo>
                    <a:cubicBezTo>
                      <a:pt x="1802192" y="22075"/>
                      <a:pt x="1793893" y="27594"/>
                      <a:pt x="1786977" y="27594"/>
                    </a:cubicBezTo>
                    <a:close/>
                    <a:moveTo>
                      <a:pt x="1342999" y="27594"/>
                    </a:moveTo>
                    <a:lnTo>
                      <a:pt x="1341616" y="27594"/>
                    </a:lnTo>
                    <a:cubicBezTo>
                      <a:pt x="1333317" y="27594"/>
                      <a:pt x="1327785" y="22075"/>
                      <a:pt x="1327785" y="13797"/>
                    </a:cubicBezTo>
                    <a:cubicBezTo>
                      <a:pt x="1327785" y="5519"/>
                      <a:pt x="1333317" y="0"/>
                      <a:pt x="1341616" y="0"/>
                    </a:cubicBezTo>
                    <a:lnTo>
                      <a:pt x="1342999" y="0"/>
                    </a:lnTo>
                    <a:cubicBezTo>
                      <a:pt x="1351298" y="0"/>
                      <a:pt x="1356831" y="5519"/>
                      <a:pt x="1356831" y="13797"/>
                    </a:cubicBezTo>
                    <a:cubicBezTo>
                      <a:pt x="1356831" y="22075"/>
                      <a:pt x="1351298" y="27594"/>
                      <a:pt x="1342999" y="27594"/>
                    </a:cubicBezTo>
                    <a:close/>
                    <a:moveTo>
                      <a:pt x="900404" y="27594"/>
                    </a:moveTo>
                    <a:cubicBezTo>
                      <a:pt x="892106" y="27594"/>
                      <a:pt x="886573" y="22075"/>
                      <a:pt x="886573" y="13797"/>
                    </a:cubicBezTo>
                    <a:cubicBezTo>
                      <a:pt x="886573" y="5519"/>
                      <a:pt x="892106" y="0"/>
                      <a:pt x="900404" y="0"/>
                    </a:cubicBezTo>
                    <a:lnTo>
                      <a:pt x="901787" y="0"/>
                    </a:lnTo>
                    <a:cubicBezTo>
                      <a:pt x="910086" y="0"/>
                      <a:pt x="915618" y="5519"/>
                      <a:pt x="915618" y="13797"/>
                    </a:cubicBezTo>
                    <a:cubicBezTo>
                      <a:pt x="915618" y="22075"/>
                      <a:pt x="908703" y="27594"/>
                      <a:pt x="900404" y="27594"/>
                    </a:cubicBezTo>
                    <a:close/>
                    <a:moveTo>
                      <a:pt x="457809" y="27594"/>
                    </a:moveTo>
                    <a:lnTo>
                      <a:pt x="456426" y="27594"/>
                    </a:lnTo>
                    <a:cubicBezTo>
                      <a:pt x="448127" y="27594"/>
                      <a:pt x="442595" y="22075"/>
                      <a:pt x="442595" y="13797"/>
                    </a:cubicBezTo>
                    <a:cubicBezTo>
                      <a:pt x="442595" y="5519"/>
                      <a:pt x="448127" y="0"/>
                      <a:pt x="456426" y="0"/>
                    </a:cubicBezTo>
                    <a:lnTo>
                      <a:pt x="457809" y="0"/>
                    </a:lnTo>
                    <a:cubicBezTo>
                      <a:pt x="466108" y="0"/>
                      <a:pt x="471640" y="5519"/>
                      <a:pt x="471640" y="13797"/>
                    </a:cubicBezTo>
                    <a:cubicBezTo>
                      <a:pt x="471640" y="22075"/>
                      <a:pt x="464725" y="27594"/>
                      <a:pt x="457809" y="27594"/>
                    </a:cubicBezTo>
                    <a:close/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" name="Google Shape;33;p2"/>
              <p:cNvSpPr/>
              <p:nvPr/>
            </p:nvSpPr>
            <p:spPr>
              <a:xfrm>
                <a:off x="10591020" y="3392649"/>
                <a:ext cx="27662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7662" h="27593" extrusionOk="0">
                    <a:moveTo>
                      <a:pt x="13831" y="27594"/>
                    </a:moveTo>
                    <a:cubicBezTo>
                      <a:pt x="5533" y="27594"/>
                      <a:pt x="0" y="22075"/>
                      <a:pt x="0" y="13797"/>
                    </a:cubicBezTo>
                    <a:cubicBezTo>
                      <a:pt x="0" y="5519"/>
                      <a:pt x="5533" y="0"/>
                      <a:pt x="13831" y="0"/>
                    </a:cubicBezTo>
                    <a:lnTo>
                      <a:pt x="13831" y="0"/>
                    </a:lnTo>
                    <a:cubicBezTo>
                      <a:pt x="22130" y="0"/>
                      <a:pt x="27662" y="5519"/>
                      <a:pt x="27662" y="13797"/>
                    </a:cubicBezTo>
                    <a:cubicBezTo>
                      <a:pt x="27662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" name="Google Shape;34;p2"/>
            <p:cNvGrpSpPr/>
            <p:nvPr/>
          </p:nvGrpSpPr>
          <p:grpSpPr>
            <a:xfrm>
              <a:off x="404546" y="3022218"/>
              <a:ext cx="8887861" cy="27593"/>
              <a:chOff x="1730821" y="3857606"/>
              <a:chExt cx="8887861" cy="27593"/>
            </a:xfrm>
          </p:grpSpPr>
          <p:sp>
            <p:nvSpPr>
              <p:cNvPr id="35" name="Google Shape;35;p2"/>
              <p:cNvSpPr/>
              <p:nvPr/>
            </p:nvSpPr>
            <p:spPr>
              <a:xfrm>
                <a:off x="1730821" y="3857606"/>
                <a:ext cx="29045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9045" h="27593" extrusionOk="0"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" name="Google Shape;36;p2"/>
              <p:cNvSpPr/>
              <p:nvPr/>
            </p:nvSpPr>
            <p:spPr>
              <a:xfrm>
                <a:off x="2173416" y="3857606"/>
                <a:ext cx="8004054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8004054" h="27593" extrusionOk="0">
                    <a:moveTo>
                      <a:pt x="7988840" y="27594"/>
                    </a:moveTo>
                    <a:cubicBezTo>
                      <a:pt x="7980542" y="27594"/>
                      <a:pt x="7975009" y="22075"/>
                      <a:pt x="7975009" y="13797"/>
                    </a:cubicBezTo>
                    <a:cubicBezTo>
                      <a:pt x="7975009" y="5519"/>
                      <a:pt x="7980542" y="0"/>
                      <a:pt x="7988840" y="0"/>
                    </a:cubicBezTo>
                    <a:lnTo>
                      <a:pt x="7990224" y="0"/>
                    </a:lnTo>
                    <a:cubicBezTo>
                      <a:pt x="7998522" y="0"/>
                      <a:pt x="8004055" y="5519"/>
                      <a:pt x="8004055" y="13797"/>
                    </a:cubicBezTo>
                    <a:cubicBezTo>
                      <a:pt x="8004055" y="22075"/>
                      <a:pt x="7997139" y="27594"/>
                      <a:pt x="7988840" y="27594"/>
                    </a:cubicBezTo>
                    <a:close/>
                    <a:moveTo>
                      <a:pt x="7546245" y="27594"/>
                    </a:moveTo>
                    <a:cubicBezTo>
                      <a:pt x="7537947" y="27594"/>
                      <a:pt x="7532414" y="22075"/>
                      <a:pt x="7532414" y="13797"/>
                    </a:cubicBezTo>
                    <a:cubicBezTo>
                      <a:pt x="7532414" y="5519"/>
                      <a:pt x="7537947" y="0"/>
                      <a:pt x="7546245" y="0"/>
                    </a:cubicBezTo>
                    <a:lnTo>
                      <a:pt x="7547629" y="0"/>
                    </a:lnTo>
                    <a:cubicBezTo>
                      <a:pt x="7555927" y="0"/>
                      <a:pt x="7561460" y="5519"/>
                      <a:pt x="7561460" y="13797"/>
                    </a:cubicBezTo>
                    <a:cubicBezTo>
                      <a:pt x="7561460" y="22075"/>
                      <a:pt x="7554544" y="27594"/>
                      <a:pt x="7546245" y="27594"/>
                    </a:cubicBezTo>
                    <a:close/>
                    <a:moveTo>
                      <a:pt x="7103650" y="27594"/>
                    </a:moveTo>
                    <a:cubicBezTo>
                      <a:pt x="7095352" y="27594"/>
                      <a:pt x="7089819" y="22075"/>
                      <a:pt x="7089819" y="13797"/>
                    </a:cubicBezTo>
                    <a:cubicBezTo>
                      <a:pt x="7089819" y="5519"/>
                      <a:pt x="7095352" y="0"/>
                      <a:pt x="7103650" y="0"/>
                    </a:cubicBezTo>
                    <a:lnTo>
                      <a:pt x="7105034" y="0"/>
                    </a:lnTo>
                    <a:cubicBezTo>
                      <a:pt x="7113332" y="0"/>
                      <a:pt x="7118865" y="5519"/>
                      <a:pt x="7118865" y="13797"/>
                    </a:cubicBezTo>
                    <a:cubicBezTo>
                      <a:pt x="7118865" y="22075"/>
                      <a:pt x="7110566" y="27594"/>
                      <a:pt x="7103650" y="27594"/>
                    </a:cubicBezTo>
                    <a:close/>
                    <a:moveTo>
                      <a:pt x="6659672" y="27594"/>
                    </a:moveTo>
                    <a:cubicBezTo>
                      <a:pt x="6651374" y="27594"/>
                      <a:pt x="6645841" y="22075"/>
                      <a:pt x="6645841" y="13797"/>
                    </a:cubicBezTo>
                    <a:cubicBezTo>
                      <a:pt x="6645841" y="5519"/>
                      <a:pt x="6651374" y="0"/>
                      <a:pt x="6659672" y="0"/>
                    </a:cubicBezTo>
                    <a:lnTo>
                      <a:pt x="6661055" y="0"/>
                    </a:lnTo>
                    <a:cubicBezTo>
                      <a:pt x="6669354" y="0"/>
                      <a:pt x="6674886" y="5519"/>
                      <a:pt x="6674886" y="13797"/>
                    </a:cubicBezTo>
                    <a:cubicBezTo>
                      <a:pt x="6674886" y="22075"/>
                      <a:pt x="6667971" y="27594"/>
                      <a:pt x="6659672" y="27594"/>
                    </a:cubicBezTo>
                    <a:close/>
                    <a:moveTo>
                      <a:pt x="6217077" y="27594"/>
                    </a:moveTo>
                    <a:cubicBezTo>
                      <a:pt x="6208779" y="27594"/>
                      <a:pt x="6203246" y="22075"/>
                      <a:pt x="6203246" y="13797"/>
                    </a:cubicBezTo>
                    <a:cubicBezTo>
                      <a:pt x="6203246" y="5519"/>
                      <a:pt x="6208779" y="0"/>
                      <a:pt x="6217077" y="0"/>
                    </a:cubicBezTo>
                    <a:lnTo>
                      <a:pt x="6218460" y="0"/>
                    </a:lnTo>
                    <a:cubicBezTo>
                      <a:pt x="6226759" y="0"/>
                      <a:pt x="6232291" y="5519"/>
                      <a:pt x="6232291" y="13797"/>
                    </a:cubicBezTo>
                    <a:cubicBezTo>
                      <a:pt x="6232291" y="22075"/>
                      <a:pt x="6225376" y="27594"/>
                      <a:pt x="6217077" y="27594"/>
                    </a:cubicBezTo>
                    <a:close/>
                    <a:moveTo>
                      <a:pt x="5774482" y="27594"/>
                    </a:moveTo>
                    <a:cubicBezTo>
                      <a:pt x="5766183" y="27594"/>
                      <a:pt x="5760651" y="22075"/>
                      <a:pt x="5760651" y="13797"/>
                    </a:cubicBezTo>
                    <a:cubicBezTo>
                      <a:pt x="5760651" y="5519"/>
                      <a:pt x="5766183" y="0"/>
                      <a:pt x="5774482" y="0"/>
                    </a:cubicBezTo>
                    <a:lnTo>
                      <a:pt x="5775865" y="0"/>
                    </a:lnTo>
                    <a:cubicBezTo>
                      <a:pt x="5784164" y="0"/>
                      <a:pt x="5789696" y="5519"/>
                      <a:pt x="5789696" y="13797"/>
                    </a:cubicBezTo>
                    <a:cubicBezTo>
                      <a:pt x="5789696" y="22075"/>
                      <a:pt x="5781398" y="27594"/>
                      <a:pt x="5774482" y="27594"/>
                    </a:cubicBezTo>
                    <a:close/>
                    <a:moveTo>
                      <a:pt x="5330504" y="27594"/>
                    </a:moveTo>
                    <a:cubicBezTo>
                      <a:pt x="5322205" y="27594"/>
                      <a:pt x="5316673" y="22075"/>
                      <a:pt x="5316673" y="13797"/>
                    </a:cubicBezTo>
                    <a:cubicBezTo>
                      <a:pt x="5316673" y="5519"/>
                      <a:pt x="5322205" y="0"/>
                      <a:pt x="5330504" y="0"/>
                    </a:cubicBezTo>
                    <a:lnTo>
                      <a:pt x="5331887" y="0"/>
                    </a:lnTo>
                    <a:cubicBezTo>
                      <a:pt x="5340186" y="0"/>
                      <a:pt x="5345718" y="5519"/>
                      <a:pt x="5345718" y="13797"/>
                    </a:cubicBezTo>
                    <a:cubicBezTo>
                      <a:pt x="5345718" y="22075"/>
                      <a:pt x="5338803" y="27594"/>
                      <a:pt x="5330504" y="27594"/>
                    </a:cubicBezTo>
                    <a:close/>
                    <a:moveTo>
                      <a:pt x="4887909" y="27594"/>
                    </a:moveTo>
                    <a:cubicBezTo>
                      <a:pt x="4879610" y="27594"/>
                      <a:pt x="4874078" y="22075"/>
                      <a:pt x="4874078" y="13797"/>
                    </a:cubicBezTo>
                    <a:cubicBezTo>
                      <a:pt x="4874078" y="5519"/>
                      <a:pt x="4879610" y="0"/>
                      <a:pt x="4887909" y="0"/>
                    </a:cubicBezTo>
                    <a:lnTo>
                      <a:pt x="4889292" y="0"/>
                    </a:lnTo>
                    <a:cubicBezTo>
                      <a:pt x="4897591" y="0"/>
                      <a:pt x="4903123" y="5519"/>
                      <a:pt x="4903123" y="13797"/>
                    </a:cubicBezTo>
                    <a:cubicBezTo>
                      <a:pt x="4903123" y="22075"/>
                      <a:pt x="4896208" y="27594"/>
                      <a:pt x="4887909" y="27594"/>
                    </a:cubicBezTo>
                    <a:close/>
                    <a:moveTo>
                      <a:pt x="4445314" y="27594"/>
                    </a:moveTo>
                    <a:cubicBezTo>
                      <a:pt x="4437015" y="27594"/>
                      <a:pt x="4431483" y="22075"/>
                      <a:pt x="4431483" y="13797"/>
                    </a:cubicBezTo>
                    <a:cubicBezTo>
                      <a:pt x="4431483" y="5519"/>
                      <a:pt x="4437015" y="0"/>
                      <a:pt x="4445314" y="0"/>
                    </a:cubicBezTo>
                    <a:lnTo>
                      <a:pt x="4446697" y="0"/>
                    </a:lnTo>
                    <a:cubicBezTo>
                      <a:pt x="4454996" y="0"/>
                      <a:pt x="4460528" y="5519"/>
                      <a:pt x="4460528" y="13797"/>
                    </a:cubicBezTo>
                    <a:cubicBezTo>
                      <a:pt x="4460528" y="22075"/>
                      <a:pt x="4452229" y="27594"/>
                      <a:pt x="4445314" y="27594"/>
                    </a:cubicBezTo>
                    <a:close/>
                    <a:moveTo>
                      <a:pt x="4001336" y="27594"/>
                    </a:moveTo>
                    <a:cubicBezTo>
                      <a:pt x="3993037" y="27594"/>
                      <a:pt x="3987504" y="22075"/>
                      <a:pt x="3987504" y="13797"/>
                    </a:cubicBezTo>
                    <a:cubicBezTo>
                      <a:pt x="3987504" y="5519"/>
                      <a:pt x="3993037" y="0"/>
                      <a:pt x="4001336" y="0"/>
                    </a:cubicBezTo>
                    <a:lnTo>
                      <a:pt x="4002719" y="0"/>
                    </a:lnTo>
                    <a:cubicBezTo>
                      <a:pt x="4011018" y="0"/>
                      <a:pt x="4016550" y="5519"/>
                      <a:pt x="4016550" y="13797"/>
                    </a:cubicBezTo>
                    <a:cubicBezTo>
                      <a:pt x="4016550" y="22075"/>
                      <a:pt x="4009634" y="27594"/>
                      <a:pt x="4001336" y="27594"/>
                    </a:cubicBezTo>
                    <a:close/>
                    <a:moveTo>
                      <a:pt x="3558741" y="27594"/>
                    </a:moveTo>
                    <a:lnTo>
                      <a:pt x="3557358" y="27594"/>
                    </a:lnTo>
                    <a:cubicBezTo>
                      <a:pt x="3549059" y="27594"/>
                      <a:pt x="3543527" y="22075"/>
                      <a:pt x="3543527" y="13797"/>
                    </a:cubicBezTo>
                    <a:cubicBezTo>
                      <a:pt x="3543527" y="5519"/>
                      <a:pt x="3549059" y="0"/>
                      <a:pt x="3557358" y="0"/>
                    </a:cubicBezTo>
                    <a:lnTo>
                      <a:pt x="3558741" y="0"/>
                    </a:lnTo>
                    <a:cubicBezTo>
                      <a:pt x="3567039" y="0"/>
                      <a:pt x="3572572" y="5519"/>
                      <a:pt x="3572572" y="13797"/>
                    </a:cubicBezTo>
                    <a:cubicBezTo>
                      <a:pt x="3572572" y="22075"/>
                      <a:pt x="3567039" y="27594"/>
                      <a:pt x="3558741" y="27594"/>
                    </a:cubicBezTo>
                    <a:close/>
                    <a:moveTo>
                      <a:pt x="3116146" y="27594"/>
                    </a:moveTo>
                    <a:cubicBezTo>
                      <a:pt x="3107847" y="27594"/>
                      <a:pt x="3102314" y="22075"/>
                      <a:pt x="3102314" y="13797"/>
                    </a:cubicBezTo>
                    <a:cubicBezTo>
                      <a:pt x="3102314" y="5519"/>
                      <a:pt x="3107847" y="0"/>
                      <a:pt x="3116146" y="0"/>
                    </a:cubicBezTo>
                    <a:lnTo>
                      <a:pt x="3117529" y="0"/>
                    </a:lnTo>
                    <a:cubicBezTo>
                      <a:pt x="3125827" y="0"/>
                      <a:pt x="3131360" y="5519"/>
                      <a:pt x="3131360" y="13797"/>
                    </a:cubicBezTo>
                    <a:cubicBezTo>
                      <a:pt x="3131360" y="22075"/>
                      <a:pt x="3123061" y="27594"/>
                      <a:pt x="3116146" y="27594"/>
                    </a:cubicBezTo>
                    <a:close/>
                    <a:moveTo>
                      <a:pt x="2672168" y="27594"/>
                    </a:moveTo>
                    <a:lnTo>
                      <a:pt x="2670785" y="27594"/>
                    </a:lnTo>
                    <a:cubicBezTo>
                      <a:pt x="2662486" y="27594"/>
                      <a:pt x="2656953" y="22075"/>
                      <a:pt x="2656953" y="13797"/>
                    </a:cubicBezTo>
                    <a:cubicBezTo>
                      <a:pt x="2656953" y="5519"/>
                      <a:pt x="2662486" y="0"/>
                      <a:pt x="2670785" y="0"/>
                    </a:cubicBezTo>
                    <a:lnTo>
                      <a:pt x="2672168" y="0"/>
                    </a:lnTo>
                    <a:cubicBezTo>
                      <a:pt x="2680466" y="0"/>
                      <a:pt x="2685999" y="5519"/>
                      <a:pt x="2685999" y="13797"/>
                    </a:cubicBezTo>
                    <a:cubicBezTo>
                      <a:pt x="2685999" y="22075"/>
                      <a:pt x="2680466" y="27594"/>
                      <a:pt x="2672168" y="27594"/>
                    </a:cubicBezTo>
                    <a:close/>
                    <a:moveTo>
                      <a:pt x="2229573" y="27594"/>
                    </a:moveTo>
                    <a:cubicBezTo>
                      <a:pt x="2221274" y="27594"/>
                      <a:pt x="2215741" y="22075"/>
                      <a:pt x="2215741" y="13797"/>
                    </a:cubicBezTo>
                    <a:cubicBezTo>
                      <a:pt x="2215741" y="5519"/>
                      <a:pt x="2221274" y="0"/>
                      <a:pt x="2229573" y="0"/>
                    </a:cubicBezTo>
                    <a:lnTo>
                      <a:pt x="2230956" y="0"/>
                    </a:lnTo>
                    <a:cubicBezTo>
                      <a:pt x="2239254" y="0"/>
                      <a:pt x="2244787" y="5519"/>
                      <a:pt x="2244787" y="13797"/>
                    </a:cubicBezTo>
                    <a:cubicBezTo>
                      <a:pt x="2244787" y="22075"/>
                      <a:pt x="2237871" y="27594"/>
                      <a:pt x="2229573" y="27594"/>
                    </a:cubicBezTo>
                    <a:close/>
                    <a:moveTo>
                      <a:pt x="1786977" y="27594"/>
                    </a:moveTo>
                    <a:cubicBezTo>
                      <a:pt x="1778679" y="27594"/>
                      <a:pt x="1773146" y="22075"/>
                      <a:pt x="1773146" y="13797"/>
                    </a:cubicBezTo>
                    <a:cubicBezTo>
                      <a:pt x="1773146" y="5519"/>
                      <a:pt x="1778679" y="0"/>
                      <a:pt x="1786977" y="0"/>
                    </a:cubicBezTo>
                    <a:lnTo>
                      <a:pt x="1788361" y="0"/>
                    </a:lnTo>
                    <a:cubicBezTo>
                      <a:pt x="1796659" y="0"/>
                      <a:pt x="1802192" y="5519"/>
                      <a:pt x="1802192" y="13797"/>
                    </a:cubicBezTo>
                    <a:cubicBezTo>
                      <a:pt x="1802192" y="22075"/>
                      <a:pt x="1793893" y="27594"/>
                      <a:pt x="1786977" y="27594"/>
                    </a:cubicBezTo>
                    <a:close/>
                    <a:moveTo>
                      <a:pt x="1342999" y="27594"/>
                    </a:moveTo>
                    <a:lnTo>
                      <a:pt x="1341616" y="27594"/>
                    </a:lnTo>
                    <a:cubicBezTo>
                      <a:pt x="1333317" y="27594"/>
                      <a:pt x="1327785" y="22075"/>
                      <a:pt x="1327785" y="13797"/>
                    </a:cubicBezTo>
                    <a:cubicBezTo>
                      <a:pt x="1327785" y="5519"/>
                      <a:pt x="1333317" y="0"/>
                      <a:pt x="1341616" y="0"/>
                    </a:cubicBezTo>
                    <a:lnTo>
                      <a:pt x="1342999" y="0"/>
                    </a:lnTo>
                    <a:cubicBezTo>
                      <a:pt x="1351298" y="0"/>
                      <a:pt x="1356831" y="5519"/>
                      <a:pt x="1356831" y="13797"/>
                    </a:cubicBezTo>
                    <a:cubicBezTo>
                      <a:pt x="1356831" y="22075"/>
                      <a:pt x="1351298" y="27594"/>
                      <a:pt x="1342999" y="27594"/>
                    </a:cubicBezTo>
                    <a:close/>
                    <a:moveTo>
                      <a:pt x="900404" y="27594"/>
                    </a:moveTo>
                    <a:cubicBezTo>
                      <a:pt x="892106" y="27594"/>
                      <a:pt x="886573" y="22075"/>
                      <a:pt x="886573" y="13797"/>
                    </a:cubicBezTo>
                    <a:cubicBezTo>
                      <a:pt x="886573" y="5519"/>
                      <a:pt x="892106" y="0"/>
                      <a:pt x="900404" y="0"/>
                    </a:cubicBezTo>
                    <a:lnTo>
                      <a:pt x="901787" y="0"/>
                    </a:lnTo>
                    <a:cubicBezTo>
                      <a:pt x="910086" y="0"/>
                      <a:pt x="915618" y="5519"/>
                      <a:pt x="915618" y="13797"/>
                    </a:cubicBezTo>
                    <a:cubicBezTo>
                      <a:pt x="915618" y="22075"/>
                      <a:pt x="908703" y="27594"/>
                      <a:pt x="900404" y="27594"/>
                    </a:cubicBezTo>
                    <a:close/>
                    <a:moveTo>
                      <a:pt x="457809" y="27594"/>
                    </a:moveTo>
                    <a:lnTo>
                      <a:pt x="456426" y="27594"/>
                    </a:lnTo>
                    <a:cubicBezTo>
                      <a:pt x="448127" y="27594"/>
                      <a:pt x="442595" y="22075"/>
                      <a:pt x="442595" y="13797"/>
                    </a:cubicBezTo>
                    <a:cubicBezTo>
                      <a:pt x="442595" y="5519"/>
                      <a:pt x="448127" y="0"/>
                      <a:pt x="456426" y="0"/>
                    </a:cubicBezTo>
                    <a:lnTo>
                      <a:pt x="457809" y="0"/>
                    </a:lnTo>
                    <a:cubicBezTo>
                      <a:pt x="466108" y="0"/>
                      <a:pt x="471640" y="5519"/>
                      <a:pt x="471640" y="13797"/>
                    </a:cubicBezTo>
                    <a:cubicBezTo>
                      <a:pt x="471640" y="22075"/>
                      <a:pt x="464725" y="27594"/>
                      <a:pt x="457809" y="27594"/>
                    </a:cubicBezTo>
                    <a:close/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" name="Google Shape;37;p2"/>
              <p:cNvSpPr/>
              <p:nvPr/>
            </p:nvSpPr>
            <p:spPr>
              <a:xfrm>
                <a:off x="10591020" y="3857606"/>
                <a:ext cx="27662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7662" h="27593" extrusionOk="0">
                    <a:moveTo>
                      <a:pt x="13831" y="27594"/>
                    </a:moveTo>
                    <a:cubicBezTo>
                      <a:pt x="5533" y="27594"/>
                      <a:pt x="0" y="22075"/>
                      <a:pt x="0" y="13797"/>
                    </a:cubicBezTo>
                    <a:cubicBezTo>
                      <a:pt x="0" y="5519"/>
                      <a:pt x="5533" y="0"/>
                      <a:pt x="13831" y="0"/>
                    </a:cubicBezTo>
                    <a:lnTo>
                      <a:pt x="13831" y="0"/>
                    </a:lnTo>
                    <a:cubicBezTo>
                      <a:pt x="22130" y="0"/>
                      <a:pt x="27662" y="5519"/>
                      <a:pt x="27662" y="13797"/>
                    </a:cubicBezTo>
                    <a:cubicBezTo>
                      <a:pt x="27662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8" name="Google Shape;38;p2"/>
            <p:cNvGrpSpPr/>
            <p:nvPr/>
          </p:nvGrpSpPr>
          <p:grpSpPr>
            <a:xfrm>
              <a:off x="404546" y="3485796"/>
              <a:ext cx="8887861" cy="27593"/>
              <a:chOff x="1730821" y="4321183"/>
              <a:chExt cx="8887861" cy="27593"/>
            </a:xfrm>
          </p:grpSpPr>
          <p:sp>
            <p:nvSpPr>
              <p:cNvPr id="39" name="Google Shape;39;p2"/>
              <p:cNvSpPr/>
              <p:nvPr/>
            </p:nvSpPr>
            <p:spPr>
              <a:xfrm>
                <a:off x="1730821" y="4321183"/>
                <a:ext cx="29045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9045" h="27593" extrusionOk="0"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" name="Google Shape;40;p2"/>
              <p:cNvSpPr/>
              <p:nvPr/>
            </p:nvSpPr>
            <p:spPr>
              <a:xfrm>
                <a:off x="2173416" y="4321183"/>
                <a:ext cx="8004054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8004054" h="27593" extrusionOk="0">
                    <a:moveTo>
                      <a:pt x="7988840" y="27594"/>
                    </a:moveTo>
                    <a:cubicBezTo>
                      <a:pt x="7980542" y="27594"/>
                      <a:pt x="7975009" y="22075"/>
                      <a:pt x="7975009" y="13797"/>
                    </a:cubicBezTo>
                    <a:cubicBezTo>
                      <a:pt x="7975009" y="5519"/>
                      <a:pt x="7980542" y="0"/>
                      <a:pt x="7988840" y="0"/>
                    </a:cubicBezTo>
                    <a:lnTo>
                      <a:pt x="7990224" y="0"/>
                    </a:lnTo>
                    <a:cubicBezTo>
                      <a:pt x="7998522" y="0"/>
                      <a:pt x="8004055" y="5519"/>
                      <a:pt x="8004055" y="13797"/>
                    </a:cubicBezTo>
                    <a:cubicBezTo>
                      <a:pt x="8004055" y="22075"/>
                      <a:pt x="7997139" y="27594"/>
                      <a:pt x="7988840" y="27594"/>
                    </a:cubicBezTo>
                    <a:close/>
                    <a:moveTo>
                      <a:pt x="7546245" y="27594"/>
                    </a:moveTo>
                    <a:cubicBezTo>
                      <a:pt x="7537947" y="27594"/>
                      <a:pt x="7532414" y="22075"/>
                      <a:pt x="7532414" y="13797"/>
                    </a:cubicBezTo>
                    <a:cubicBezTo>
                      <a:pt x="7532414" y="5519"/>
                      <a:pt x="7537947" y="0"/>
                      <a:pt x="7546245" y="0"/>
                    </a:cubicBezTo>
                    <a:lnTo>
                      <a:pt x="7547629" y="0"/>
                    </a:lnTo>
                    <a:cubicBezTo>
                      <a:pt x="7555927" y="0"/>
                      <a:pt x="7561460" y="5519"/>
                      <a:pt x="7561460" y="13797"/>
                    </a:cubicBezTo>
                    <a:cubicBezTo>
                      <a:pt x="7561460" y="22075"/>
                      <a:pt x="7554544" y="27594"/>
                      <a:pt x="7546245" y="27594"/>
                    </a:cubicBezTo>
                    <a:close/>
                    <a:moveTo>
                      <a:pt x="7103650" y="27594"/>
                    </a:moveTo>
                    <a:cubicBezTo>
                      <a:pt x="7095352" y="27594"/>
                      <a:pt x="7089819" y="22075"/>
                      <a:pt x="7089819" y="13797"/>
                    </a:cubicBezTo>
                    <a:cubicBezTo>
                      <a:pt x="7089819" y="5519"/>
                      <a:pt x="7095352" y="0"/>
                      <a:pt x="7103650" y="0"/>
                    </a:cubicBezTo>
                    <a:lnTo>
                      <a:pt x="7105034" y="0"/>
                    </a:lnTo>
                    <a:cubicBezTo>
                      <a:pt x="7113332" y="0"/>
                      <a:pt x="7118865" y="5519"/>
                      <a:pt x="7118865" y="13797"/>
                    </a:cubicBezTo>
                    <a:cubicBezTo>
                      <a:pt x="7118865" y="22075"/>
                      <a:pt x="7110566" y="27594"/>
                      <a:pt x="7103650" y="27594"/>
                    </a:cubicBezTo>
                    <a:close/>
                    <a:moveTo>
                      <a:pt x="6659672" y="27594"/>
                    </a:moveTo>
                    <a:cubicBezTo>
                      <a:pt x="6651374" y="27594"/>
                      <a:pt x="6645841" y="22075"/>
                      <a:pt x="6645841" y="13797"/>
                    </a:cubicBezTo>
                    <a:cubicBezTo>
                      <a:pt x="6645841" y="5519"/>
                      <a:pt x="6651374" y="0"/>
                      <a:pt x="6659672" y="0"/>
                    </a:cubicBezTo>
                    <a:lnTo>
                      <a:pt x="6661055" y="0"/>
                    </a:lnTo>
                    <a:cubicBezTo>
                      <a:pt x="6669354" y="0"/>
                      <a:pt x="6674886" y="5519"/>
                      <a:pt x="6674886" y="13797"/>
                    </a:cubicBezTo>
                    <a:cubicBezTo>
                      <a:pt x="6674886" y="22075"/>
                      <a:pt x="6667971" y="27594"/>
                      <a:pt x="6659672" y="27594"/>
                    </a:cubicBezTo>
                    <a:close/>
                    <a:moveTo>
                      <a:pt x="6217077" y="27594"/>
                    </a:moveTo>
                    <a:cubicBezTo>
                      <a:pt x="6208779" y="27594"/>
                      <a:pt x="6203246" y="22075"/>
                      <a:pt x="6203246" y="13797"/>
                    </a:cubicBezTo>
                    <a:cubicBezTo>
                      <a:pt x="6203246" y="5519"/>
                      <a:pt x="6208779" y="0"/>
                      <a:pt x="6217077" y="0"/>
                    </a:cubicBezTo>
                    <a:lnTo>
                      <a:pt x="6218460" y="0"/>
                    </a:lnTo>
                    <a:cubicBezTo>
                      <a:pt x="6226759" y="0"/>
                      <a:pt x="6232291" y="5519"/>
                      <a:pt x="6232291" y="13797"/>
                    </a:cubicBezTo>
                    <a:cubicBezTo>
                      <a:pt x="6232291" y="22075"/>
                      <a:pt x="6225376" y="27594"/>
                      <a:pt x="6217077" y="27594"/>
                    </a:cubicBezTo>
                    <a:close/>
                    <a:moveTo>
                      <a:pt x="5774482" y="27594"/>
                    </a:moveTo>
                    <a:cubicBezTo>
                      <a:pt x="5766183" y="27594"/>
                      <a:pt x="5760651" y="22075"/>
                      <a:pt x="5760651" y="13797"/>
                    </a:cubicBezTo>
                    <a:cubicBezTo>
                      <a:pt x="5760651" y="5519"/>
                      <a:pt x="5766183" y="0"/>
                      <a:pt x="5774482" y="0"/>
                    </a:cubicBezTo>
                    <a:lnTo>
                      <a:pt x="5775865" y="0"/>
                    </a:lnTo>
                    <a:cubicBezTo>
                      <a:pt x="5784164" y="0"/>
                      <a:pt x="5789696" y="5519"/>
                      <a:pt x="5789696" y="13797"/>
                    </a:cubicBezTo>
                    <a:cubicBezTo>
                      <a:pt x="5789696" y="22075"/>
                      <a:pt x="5781398" y="27594"/>
                      <a:pt x="5774482" y="27594"/>
                    </a:cubicBezTo>
                    <a:close/>
                    <a:moveTo>
                      <a:pt x="5330504" y="27594"/>
                    </a:moveTo>
                    <a:cubicBezTo>
                      <a:pt x="5322205" y="27594"/>
                      <a:pt x="5316673" y="22075"/>
                      <a:pt x="5316673" y="13797"/>
                    </a:cubicBezTo>
                    <a:cubicBezTo>
                      <a:pt x="5316673" y="5519"/>
                      <a:pt x="5322205" y="0"/>
                      <a:pt x="5330504" y="0"/>
                    </a:cubicBezTo>
                    <a:lnTo>
                      <a:pt x="5331887" y="0"/>
                    </a:lnTo>
                    <a:cubicBezTo>
                      <a:pt x="5340186" y="0"/>
                      <a:pt x="5345718" y="5519"/>
                      <a:pt x="5345718" y="13797"/>
                    </a:cubicBezTo>
                    <a:cubicBezTo>
                      <a:pt x="5345718" y="22075"/>
                      <a:pt x="5338803" y="27594"/>
                      <a:pt x="5330504" y="27594"/>
                    </a:cubicBezTo>
                    <a:close/>
                    <a:moveTo>
                      <a:pt x="4887909" y="27594"/>
                    </a:moveTo>
                    <a:cubicBezTo>
                      <a:pt x="4879610" y="27594"/>
                      <a:pt x="4874078" y="22075"/>
                      <a:pt x="4874078" y="13797"/>
                    </a:cubicBezTo>
                    <a:cubicBezTo>
                      <a:pt x="4874078" y="5519"/>
                      <a:pt x="4879610" y="0"/>
                      <a:pt x="4887909" y="0"/>
                    </a:cubicBezTo>
                    <a:lnTo>
                      <a:pt x="4889292" y="0"/>
                    </a:lnTo>
                    <a:cubicBezTo>
                      <a:pt x="4897591" y="0"/>
                      <a:pt x="4903123" y="5519"/>
                      <a:pt x="4903123" y="13797"/>
                    </a:cubicBezTo>
                    <a:cubicBezTo>
                      <a:pt x="4903123" y="22075"/>
                      <a:pt x="4896208" y="27594"/>
                      <a:pt x="4887909" y="27594"/>
                    </a:cubicBezTo>
                    <a:close/>
                    <a:moveTo>
                      <a:pt x="4445314" y="27594"/>
                    </a:moveTo>
                    <a:cubicBezTo>
                      <a:pt x="4437015" y="27594"/>
                      <a:pt x="4431483" y="22075"/>
                      <a:pt x="4431483" y="13797"/>
                    </a:cubicBezTo>
                    <a:cubicBezTo>
                      <a:pt x="4431483" y="5519"/>
                      <a:pt x="4437015" y="0"/>
                      <a:pt x="4445314" y="0"/>
                    </a:cubicBezTo>
                    <a:lnTo>
                      <a:pt x="4446697" y="0"/>
                    </a:lnTo>
                    <a:cubicBezTo>
                      <a:pt x="4454996" y="0"/>
                      <a:pt x="4460528" y="5519"/>
                      <a:pt x="4460528" y="13797"/>
                    </a:cubicBezTo>
                    <a:cubicBezTo>
                      <a:pt x="4460528" y="22075"/>
                      <a:pt x="4452229" y="27594"/>
                      <a:pt x="4445314" y="27594"/>
                    </a:cubicBezTo>
                    <a:close/>
                    <a:moveTo>
                      <a:pt x="4001336" y="27594"/>
                    </a:moveTo>
                    <a:cubicBezTo>
                      <a:pt x="3993037" y="27594"/>
                      <a:pt x="3987504" y="22075"/>
                      <a:pt x="3987504" y="13797"/>
                    </a:cubicBezTo>
                    <a:cubicBezTo>
                      <a:pt x="3987504" y="5519"/>
                      <a:pt x="3993037" y="0"/>
                      <a:pt x="4001336" y="0"/>
                    </a:cubicBezTo>
                    <a:lnTo>
                      <a:pt x="4002719" y="0"/>
                    </a:lnTo>
                    <a:cubicBezTo>
                      <a:pt x="4011018" y="0"/>
                      <a:pt x="4016550" y="5519"/>
                      <a:pt x="4016550" y="13797"/>
                    </a:cubicBezTo>
                    <a:cubicBezTo>
                      <a:pt x="4016550" y="22075"/>
                      <a:pt x="4009634" y="27594"/>
                      <a:pt x="4001336" y="27594"/>
                    </a:cubicBezTo>
                    <a:close/>
                    <a:moveTo>
                      <a:pt x="3558741" y="27594"/>
                    </a:moveTo>
                    <a:lnTo>
                      <a:pt x="3557358" y="27594"/>
                    </a:lnTo>
                    <a:cubicBezTo>
                      <a:pt x="3549059" y="27594"/>
                      <a:pt x="3543527" y="22075"/>
                      <a:pt x="3543527" y="13797"/>
                    </a:cubicBezTo>
                    <a:cubicBezTo>
                      <a:pt x="3543527" y="5519"/>
                      <a:pt x="3549059" y="0"/>
                      <a:pt x="3557358" y="0"/>
                    </a:cubicBezTo>
                    <a:lnTo>
                      <a:pt x="3558741" y="0"/>
                    </a:lnTo>
                    <a:cubicBezTo>
                      <a:pt x="3567039" y="0"/>
                      <a:pt x="3572572" y="5519"/>
                      <a:pt x="3572572" y="13797"/>
                    </a:cubicBezTo>
                    <a:cubicBezTo>
                      <a:pt x="3572572" y="22075"/>
                      <a:pt x="3567039" y="27594"/>
                      <a:pt x="3558741" y="27594"/>
                    </a:cubicBezTo>
                    <a:close/>
                    <a:moveTo>
                      <a:pt x="3116146" y="27594"/>
                    </a:moveTo>
                    <a:cubicBezTo>
                      <a:pt x="3107847" y="27594"/>
                      <a:pt x="3102314" y="22075"/>
                      <a:pt x="3102314" y="13797"/>
                    </a:cubicBezTo>
                    <a:cubicBezTo>
                      <a:pt x="3102314" y="5519"/>
                      <a:pt x="3107847" y="0"/>
                      <a:pt x="3116146" y="0"/>
                    </a:cubicBezTo>
                    <a:lnTo>
                      <a:pt x="3117529" y="0"/>
                    </a:lnTo>
                    <a:cubicBezTo>
                      <a:pt x="3125827" y="0"/>
                      <a:pt x="3131360" y="5519"/>
                      <a:pt x="3131360" y="13797"/>
                    </a:cubicBezTo>
                    <a:cubicBezTo>
                      <a:pt x="3131360" y="22075"/>
                      <a:pt x="3123061" y="27594"/>
                      <a:pt x="3116146" y="27594"/>
                    </a:cubicBezTo>
                    <a:close/>
                    <a:moveTo>
                      <a:pt x="2672168" y="27594"/>
                    </a:moveTo>
                    <a:lnTo>
                      <a:pt x="2670785" y="27594"/>
                    </a:lnTo>
                    <a:cubicBezTo>
                      <a:pt x="2662486" y="27594"/>
                      <a:pt x="2656953" y="22075"/>
                      <a:pt x="2656953" y="13797"/>
                    </a:cubicBezTo>
                    <a:cubicBezTo>
                      <a:pt x="2656953" y="5519"/>
                      <a:pt x="2662486" y="0"/>
                      <a:pt x="2670785" y="0"/>
                    </a:cubicBezTo>
                    <a:lnTo>
                      <a:pt x="2672168" y="0"/>
                    </a:lnTo>
                    <a:cubicBezTo>
                      <a:pt x="2680466" y="0"/>
                      <a:pt x="2685999" y="5519"/>
                      <a:pt x="2685999" y="13797"/>
                    </a:cubicBezTo>
                    <a:cubicBezTo>
                      <a:pt x="2685999" y="22075"/>
                      <a:pt x="2680466" y="27594"/>
                      <a:pt x="2672168" y="27594"/>
                    </a:cubicBezTo>
                    <a:close/>
                    <a:moveTo>
                      <a:pt x="2229573" y="27594"/>
                    </a:moveTo>
                    <a:cubicBezTo>
                      <a:pt x="2221274" y="27594"/>
                      <a:pt x="2215741" y="22075"/>
                      <a:pt x="2215741" y="13797"/>
                    </a:cubicBezTo>
                    <a:cubicBezTo>
                      <a:pt x="2215741" y="5519"/>
                      <a:pt x="2221274" y="0"/>
                      <a:pt x="2229573" y="0"/>
                    </a:cubicBezTo>
                    <a:lnTo>
                      <a:pt x="2230956" y="0"/>
                    </a:lnTo>
                    <a:cubicBezTo>
                      <a:pt x="2239254" y="0"/>
                      <a:pt x="2244787" y="5519"/>
                      <a:pt x="2244787" y="13797"/>
                    </a:cubicBezTo>
                    <a:cubicBezTo>
                      <a:pt x="2244787" y="22075"/>
                      <a:pt x="2237871" y="27594"/>
                      <a:pt x="2229573" y="27594"/>
                    </a:cubicBezTo>
                    <a:close/>
                    <a:moveTo>
                      <a:pt x="1786977" y="27594"/>
                    </a:moveTo>
                    <a:cubicBezTo>
                      <a:pt x="1778679" y="27594"/>
                      <a:pt x="1773146" y="22075"/>
                      <a:pt x="1773146" y="13797"/>
                    </a:cubicBezTo>
                    <a:cubicBezTo>
                      <a:pt x="1773146" y="5519"/>
                      <a:pt x="1778679" y="0"/>
                      <a:pt x="1786977" y="0"/>
                    </a:cubicBezTo>
                    <a:lnTo>
                      <a:pt x="1788361" y="0"/>
                    </a:lnTo>
                    <a:cubicBezTo>
                      <a:pt x="1796659" y="0"/>
                      <a:pt x="1802192" y="5519"/>
                      <a:pt x="1802192" y="13797"/>
                    </a:cubicBezTo>
                    <a:cubicBezTo>
                      <a:pt x="1802192" y="22075"/>
                      <a:pt x="1793893" y="27594"/>
                      <a:pt x="1786977" y="27594"/>
                    </a:cubicBezTo>
                    <a:close/>
                    <a:moveTo>
                      <a:pt x="1342999" y="27594"/>
                    </a:moveTo>
                    <a:lnTo>
                      <a:pt x="1341616" y="27594"/>
                    </a:lnTo>
                    <a:cubicBezTo>
                      <a:pt x="1333317" y="27594"/>
                      <a:pt x="1327785" y="22075"/>
                      <a:pt x="1327785" y="13797"/>
                    </a:cubicBezTo>
                    <a:cubicBezTo>
                      <a:pt x="1327785" y="5519"/>
                      <a:pt x="1333317" y="0"/>
                      <a:pt x="1341616" y="0"/>
                    </a:cubicBezTo>
                    <a:lnTo>
                      <a:pt x="1342999" y="0"/>
                    </a:lnTo>
                    <a:cubicBezTo>
                      <a:pt x="1351298" y="0"/>
                      <a:pt x="1356831" y="5519"/>
                      <a:pt x="1356831" y="13797"/>
                    </a:cubicBezTo>
                    <a:cubicBezTo>
                      <a:pt x="1356831" y="22075"/>
                      <a:pt x="1351298" y="27594"/>
                      <a:pt x="1342999" y="27594"/>
                    </a:cubicBezTo>
                    <a:close/>
                    <a:moveTo>
                      <a:pt x="900404" y="27594"/>
                    </a:moveTo>
                    <a:cubicBezTo>
                      <a:pt x="892106" y="27594"/>
                      <a:pt x="886573" y="22075"/>
                      <a:pt x="886573" y="13797"/>
                    </a:cubicBezTo>
                    <a:cubicBezTo>
                      <a:pt x="886573" y="5519"/>
                      <a:pt x="892106" y="0"/>
                      <a:pt x="900404" y="0"/>
                    </a:cubicBezTo>
                    <a:lnTo>
                      <a:pt x="901787" y="0"/>
                    </a:lnTo>
                    <a:cubicBezTo>
                      <a:pt x="910086" y="0"/>
                      <a:pt x="915618" y="5519"/>
                      <a:pt x="915618" y="13797"/>
                    </a:cubicBezTo>
                    <a:cubicBezTo>
                      <a:pt x="915618" y="22075"/>
                      <a:pt x="908703" y="27594"/>
                      <a:pt x="900404" y="27594"/>
                    </a:cubicBezTo>
                    <a:close/>
                    <a:moveTo>
                      <a:pt x="457809" y="27594"/>
                    </a:moveTo>
                    <a:lnTo>
                      <a:pt x="456426" y="27594"/>
                    </a:lnTo>
                    <a:cubicBezTo>
                      <a:pt x="448127" y="27594"/>
                      <a:pt x="442595" y="22075"/>
                      <a:pt x="442595" y="13797"/>
                    </a:cubicBezTo>
                    <a:cubicBezTo>
                      <a:pt x="442595" y="5519"/>
                      <a:pt x="448127" y="0"/>
                      <a:pt x="456426" y="0"/>
                    </a:cubicBezTo>
                    <a:lnTo>
                      <a:pt x="457809" y="0"/>
                    </a:lnTo>
                    <a:cubicBezTo>
                      <a:pt x="466108" y="0"/>
                      <a:pt x="471640" y="5519"/>
                      <a:pt x="471640" y="13797"/>
                    </a:cubicBezTo>
                    <a:cubicBezTo>
                      <a:pt x="471640" y="22075"/>
                      <a:pt x="464725" y="27594"/>
                      <a:pt x="457809" y="27594"/>
                    </a:cubicBezTo>
                    <a:close/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" name="Google Shape;41;p2"/>
              <p:cNvSpPr/>
              <p:nvPr/>
            </p:nvSpPr>
            <p:spPr>
              <a:xfrm>
                <a:off x="10591020" y="4321183"/>
                <a:ext cx="27662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7662" h="27593" extrusionOk="0">
                    <a:moveTo>
                      <a:pt x="13831" y="27594"/>
                    </a:moveTo>
                    <a:cubicBezTo>
                      <a:pt x="5533" y="27594"/>
                      <a:pt x="0" y="22075"/>
                      <a:pt x="0" y="13797"/>
                    </a:cubicBezTo>
                    <a:cubicBezTo>
                      <a:pt x="0" y="5519"/>
                      <a:pt x="5533" y="0"/>
                      <a:pt x="13831" y="0"/>
                    </a:cubicBezTo>
                    <a:lnTo>
                      <a:pt x="13831" y="0"/>
                    </a:lnTo>
                    <a:cubicBezTo>
                      <a:pt x="22130" y="0"/>
                      <a:pt x="27662" y="5519"/>
                      <a:pt x="27662" y="13797"/>
                    </a:cubicBezTo>
                    <a:cubicBezTo>
                      <a:pt x="27662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2" name="Google Shape;42;p2"/>
            <p:cNvGrpSpPr/>
            <p:nvPr/>
          </p:nvGrpSpPr>
          <p:grpSpPr>
            <a:xfrm>
              <a:off x="404546" y="3949374"/>
              <a:ext cx="8887861" cy="27593"/>
              <a:chOff x="1730821" y="4784761"/>
              <a:chExt cx="8887861" cy="27593"/>
            </a:xfrm>
          </p:grpSpPr>
          <p:sp>
            <p:nvSpPr>
              <p:cNvPr id="43" name="Google Shape;43;p2"/>
              <p:cNvSpPr/>
              <p:nvPr/>
            </p:nvSpPr>
            <p:spPr>
              <a:xfrm>
                <a:off x="1730821" y="4784761"/>
                <a:ext cx="29045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9045" h="27593" extrusionOk="0"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" name="Google Shape;44;p2"/>
              <p:cNvSpPr/>
              <p:nvPr/>
            </p:nvSpPr>
            <p:spPr>
              <a:xfrm>
                <a:off x="2173416" y="4784761"/>
                <a:ext cx="8004054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8004054" h="27593" extrusionOk="0">
                    <a:moveTo>
                      <a:pt x="7988840" y="27594"/>
                    </a:moveTo>
                    <a:cubicBezTo>
                      <a:pt x="7980542" y="27594"/>
                      <a:pt x="7975009" y="22075"/>
                      <a:pt x="7975009" y="13797"/>
                    </a:cubicBezTo>
                    <a:cubicBezTo>
                      <a:pt x="7975009" y="5519"/>
                      <a:pt x="7980542" y="0"/>
                      <a:pt x="7988840" y="0"/>
                    </a:cubicBezTo>
                    <a:lnTo>
                      <a:pt x="7990224" y="0"/>
                    </a:lnTo>
                    <a:cubicBezTo>
                      <a:pt x="7998522" y="0"/>
                      <a:pt x="8004055" y="5519"/>
                      <a:pt x="8004055" y="13797"/>
                    </a:cubicBezTo>
                    <a:cubicBezTo>
                      <a:pt x="8004055" y="22075"/>
                      <a:pt x="7997139" y="27594"/>
                      <a:pt x="7988840" y="27594"/>
                    </a:cubicBezTo>
                    <a:close/>
                    <a:moveTo>
                      <a:pt x="7546245" y="27594"/>
                    </a:moveTo>
                    <a:cubicBezTo>
                      <a:pt x="7537947" y="27594"/>
                      <a:pt x="7532414" y="22075"/>
                      <a:pt x="7532414" y="13797"/>
                    </a:cubicBezTo>
                    <a:cubicBezTo>
                      <a:pt x="7532414" y="5519"/>
                      <a:pt x="7537947" y="0"/>
                      <a:pt x="7546245" y="0"/>
                    </a:cubicBezTo>
                    <a:lnTo>
                      <a:pt x="7547629" y="0"/>
                    </a:lnTo>
                    <a:cubicBezTo>
                      <a:pt x="7555927" y="0"/>
                      <a:pt x="7561460" y="5519"/>
                      <a:pt x="7561460" y="13797"/>
                    </a:cubicBezTo>
                    <a:cubicBezTo>
                      <a:pt x="7561460" y="22075"/>
                      <a:pt x="7554544" y="27594"/>
                      <a:pt x="7546245" y="27594"/>
                    </a:cubicBezTo>
                    <a:close/>
                    <a:moveTo>
                      <a:pt x="7103650" y="27594"/>
                    </a:moveTo>
                    <a:cubicBezTo>
                      <a:pt x="7095352" y="27594"/>
                      <a:pt x="7089819" y="22075"/>
                      <a:pt x="7089819" y="13797"/>
                    </a:cubicBezTo>
                    <a:cubicBezTo>
                      <a:pt x="7089819" y="5519"/>
                      <a:pt x="7095352" y="0"/>
                      <a:pt x="7103650" y="0"/>
                    </a:cubicBezTo>
                    <a:lnTo>
                      <a:pt x="7105034" y="0"/>
                    </a:lnTo>
                    <a:cubicBezTo>
                      <a:pt x="7113332" y="0"/>
                      <a:pt x="7118865" y="5519"/>
                      <a:pt x="7118865" y="13797"/>
                    </a:cubicBezTo>
                    <a:cubicBezTo>
                      <a:pt x="7118865" y="22075"/>
                      <a:pt x="7110566" y="27594"/>
                      <a:pt x="7103650" y="27594"/>
                    </a:cubicBezTo>
                    <a:close/>
                    <a:moveTo>
                      <a:pt x="6659672" y="27594"/>
                    </a:moveTo>
                    <a:cubicBezTo>
                      <a:pt x="6651374" y="27594"/>
                      <a:pt x="6645841" y="22075"/>
                      <a:pt x="6645841" y="13797"/>
                    </a:cubicBezTo>
                    <a:cubicBezTo>
                      <a:pt x="6645841" y="5519"/>
                      <a:pt x="6651374" y="0"/>
                      <a:pt x="6659672" y="0"/>
                    </a:cubicBezTo>
                    <a:lnTo>
                      <a:pt x="6661055" y="0"/>
                    </a:lnTo>
                    <a:cubicBezTo>
                      <a:pt x="6669354" y="0"/>
                      <a:pt x="6674886" y="5519"/>
                      <a:pt x="6674886" y="13797"/>
                    </a:cubicBezTo>
                    <a:cubicBezTo>
                      <a:pt x="6674886" y="22075"/>
                      <a:pt x="6667971" y="27594"/>
                      <a:pt x="6659672" y="27594"/>
                    </a:cubicBezTo>
                    <a:close/>
                    <a:moveTo>
                      <a:pt x="6217077" y="27594"/>
                    </a:moveTo>
                    <a:cubicBezTo>
                      <a:pt x="6208779" y="27594"/>
                      <a:pt x="6203246" y="22075"/>
                      <a:pt x="6203246" y="13797"/>
                    </a:cubicBezTo>
                    <a:cubicBezTo>
                      <a:pt x="6203246" y="5519"/>
                      <a:pt x="6208779" y="0"/>
                      <a:pt x="6217077" y="0"/>
                    </a:cubicBezTo>
                    <a:lnTo>
                      <a:pt x="6218460" y="0"/>
                    </a:lnTo>
                    <a:cubicBezTo>
                      <a:pt x="6226759" y="0"/>
                      <a:pt x="6232291" y="5519"/>
                      <a:pt x="6232291" y="13797"/>
                    </a:cubicBezTo>
                    <a:cubicBezTo>
                      <a:pt x="6232291" y="22075"/>
                      <a:pt x="6225376" y="27594"/>
                      <a:pt x="6217077" y="27594"/>
                    </a:cubicBezTo>
                    <a:close/>
                    <a:moveTo>
                      <a:pt x="5774482" y="27594"/>
                    </a:moveTo>
                    <a:cubicBezTo>
                      <a:pt x="5766183" y="27594"/>
                      <a:pt x="5760651" y="22075"/>
                      <a:pt x="5760651" y="13797"/>
                    </a:cubicBezTo>
                    <a:cubicBezTo>
                      <a:pt x="5760651" y="5519"/>
                      <a:pt x="5766183" y="0"/>
                      <a:pt x="5774482" y="0"/>
                    </a:cubicBezTo>
                    <a:lnTo>
                      <a:pt x="5775865" y="0"/>
                    </a:lnTo>
                    <a:cubicBezTo>
                      <a:pt x="5784164" y="0"/>
                      <a:pt x="5789696" y="5519"/>
                      <a:pt x="5789696" y="13797"/>
                    </a:cubicBezTo>
                    <a:cubicBezTo>
                      <a:pt x="5789696" y="22075"/>
                      <a:pt x="5781398" y="27594"/>
                      <a:pt x="5774482" y="27594"/>
                    </a:cubicBezTo>
                    <a:close/>
                    <a:moveTo>
                      <a:pt x="5330504" y="27594"/>
                    </a:moveTo>
                    <a:cubicBezTo>
                      <a:pt x="5322205" y="27594"/>
                      <a:pt x="5316673" y="22075"/>
                      <a:pt x="5316673" y="13797"/>
                    </a:cubicBezTo>
                    <a:cubicBezTo>
                      <a:pt x="5316673" y="5519"/>
                      <a:pt x="5322205" y="0"/>
                      <a:pt x="5330504" y="0"/>
                    </a:cubicBezTo>
                    <a:lnTo>
                      <a:pt x="5331887" y="0"/>
                    </a:lnTo>
                    <a:cubicBezTo>
                      <a:pt x="5340186" y="0"/>
                      <a:pt x="5345718" y="5519"/>
                      <a:pt x="5345718" y="13797"/>
                    </a:cubicBezTo>
                    <a:cubicBezTo>
                      <a:pt x="5345718" y="22075"/>
                      <a:pt x="5338803" y="27594"/>
                      <a:pt x="5330504" y="27594"/>
                    </a:cubicBezTo>
                    <a:close/>
                    <a:moveTo>
                      <a:pt x="4887909" y="27594"/>
                    </a:moveTo>
                    <a:cubicBezTo>
                      <a:pt x="4879610" y="27594"/>
                      <a:pt x="4874078" y="22075"/>
                      <a:pt x="4874078" y="13797"/>
                    </a:cubicBezTo>
                    <a:cubicBezTo>
                      <a:pt x="4874078" y="5519"/>
                      <a:pt x="4879610" y="0"/>
                      <a:pt x="4887909" y="0"/>
                    </a:cubicBezTo>
                    <a:lnTo>
                      <a:pt x="4889292" y="0"/>
                    </a:lnTo>
                    <a:cubicBezTo>
                      <a:pt x="4897591" y="0"/>
                      <a:pt x="4903123" y="5519"/>
                      <a:pt x="4903123" y="13797"/>
                    </a:cubicBezTo>
                    <a:cubicBezTo>
                      <a:pt x="4903123" y="22075"/>
                      <a:pt x="4896208" y="27594"/>
                      <a:pt x="4887909" y="27594"/>
                    </a:cubicBezTo>
                    <a:close/>
                    <a:moveTo>
                      <a:pt x="4445314" y="27594"/>
                    </a:moveTo>
                    <a:cubicBezTo>
                      <a:pt x="4437015" y="27594"/>
                      <a:pt x="4431483" y="22075"/>
                      <a:pt x="4431483" y="13797"/>
                    </a:cubicBezTo>
                    <a:cubicBezTo>
                      <a:pt x="4431483" y="5519"/>
                      <a:pt x="4437015" y="0"/>
                      <a:pt x="4445314" y="0"/>
                    </a:cubicBezTo>
                    <a:lnTo>
                      <a:pt x="4446697" y="0"/>
                    </a:lnTo>
                    <a:cubicBezTo>
                      <a:pt x="4454996" y="0"/>
                      <a:pt x="4460528" y="5519"/>
                      <a:pt x="4460528" y="13797"/>
                    </a:cubicBezTo>
                    <a:cubicBezTo>
                      <a:pt x="4460528" y="22075"/>
                      <a:pt x="4452229" y="27594"/>
                      <a:pt x="4445314" y="27594"/>
                    </a:cubicBezTo>
                    <a:close/>
                    <a:moveTo>
                      <a:pt x="4001336" y="27594"/>
                    </a:moveTo>
                    <a:cubicBezTo>
                      <a:pt x="3993037" y="27594"/>
                      <a:pt x="3987504" y="22075"/>
                      <a:pt x="3987504" y="13797"/>
                    </a:cubicBezTo>
                    <a:cubicBezTo>
                      <a:pt x="3987504" y="5519"/>
                      <a:pt x="3993037" y="0"/>
                      <a:pt x="4001336" y="0"/>
                    </a:cubicBezTo>
                    <a:lnTo>
                      <a:pt x="4002719" y="0"/>
                    </a:lnTo>
                    <a:cubicBezTo>
                      <a:pt x="4011018" y="0"/>
                      <a:pt x="4016550" y="5519"/>
                      <a:pt x="4016550" y="13797"/>
                    </a:cubicBezTo>
                    <a:cubicBezTo>
                      <a:pt x="4016550" y="22075"/>
                      <a:pt x="4009634" y="27594"/>
                      <a:pt x="4001336" y="27594"/>
                    </a:cubicBezTo>
                    <a:close/>
                    <a:moveTo>
                      <a:pt x="3558741" y="27594"/>
                    </a:moveTo>
                    <a:lnTo>
                      <a:pt x="3557358" y="27594"/>
                    </a:lnTo>
                    <a:cubicBezTo>
                      <a:pt x="3549059" y="27594"/>
                      <a:pt x="3543527" y="22075"/>
                      <a:pt x="3543527" y="13797"/>
                    </a:cubicBezTo>
                    <a:cubicBezTo>
                      <a:pt x="3543527" y="5519"/>
                      <a:pt x="3549059" y="0"/>
                      <a:pt x="3557358" y="0"/>
                    </a:cubicBezTo>
                    <a:lnTo>
                      <a:pt x="3558741" y="0"/>
                    </a:lnTo>
                    <a:cubicBezTo>
                      <a:pt x="3567039" y="0"/>
                      <a:pt x="3572572" y="5519"/>
                      <a:pt x="3572572" y="13797"/>
                    </a:cubicBezTo>
                    <a:cubicBezTo>
                      <a:pt x="3572572" y="22075"/>
                      <a:pt x="3567039" y="27594"/>
                      <a:pt x="3558741" y="27594"/>
                    </a:cubicBezTo>
                    <a:close/>
                    <a:moveTo>
                      <a:pt x="3116146" y="27594"/>
                    </a:moveTo>
                    <a:cubicBezTo>
                      <a:pt x="3107847" y="27594"/>
                      <a:pt x="3102314" y="22075"/>
                      <a:pt x="3102314" y="13797"/>
                    </a:cubicBezTo>
                    <a:cubicBezTo>
                      <a:pt x="3102314" y="5519"/>
                      <a:pt x="3107847" y="0"/>
                      <a:pt x="3116146" y="0"/>
                    </a:cubicBezTo>
                    <a:lnTo>
                      <a:pt x="3117529" y="0"/>
                    </a:lnTo>
                    <a:cubicBezTo>
                      <a:pt x="3125827" y="0"/>
                      <a:pt x="3131360" y="5519"/>
                      <a:pt x="3131360" y="13797"/>
                    </a:cubicBezTo>
                    <a:cubicBezTo>
                      <a:pt x="3131360" y="22075"/>
                      <a:pt x="3123061" y="27594"/>
                      <a:pt x="3116146" y="27594"/>
                    </a:cubicBezTo>
                    <a:close/>
                    <a:moveTo>
                      <a:pt x="2672168" y="27594"/>
                    </a:moveTo>
                    <a:lnTo>
                      <a:pt x="2670785" y="27594"/>
                    </a:lnTo>
                    <a:cubicBezTo>
                      <a:pt x="2662486" y="27594"/>
                      <a:pt x="2656953" y="22075"/>
                      <a:pt x="2656953" y="13797"/>
                    </a:cubicBezTo>
                    <a:cubicBezTo>
                      <a:pt x="2656953" y="5519"/>
                      <a:pt x="2662486" y="0"/>
                      <a:pt x="2670785" y="0"/>
                    </a:cubicBezTo>
                    <a:lnTo>
                      <a:pt x="2672168" y="0"/>
                    </a:lnTo>
                    <a:cubicBezTo>
                      <a:pt x="2680466" y="0"/>
                      <a:pt x="2685999" y="5519"/>
                      <a:pt x="2685999" y="13797"/>
                    </a:cubicBezTo>
                    <a:cubicBezTo>
                      <a:pt x="2685999" y="22075"/>
                      <a:pt x="2680466" y="27594"/>
                      <a:pt x="2672168" y="27594"/>
                    </a:cubicBezTo>
                    <a:close/>
                    <a:moveTo>
                      <a:pt x="2229573" y="27594"/>
                    </a:moveTo>
                    <a:cubicBezTo>
                      <a:pt x="2221274" y="27594"/>
                      <a:pt x="2215741" y="22075"/>
                      <a:pt x="2215741" y="13797"/>
                    </a:cubicBezTo>
                    <a:cubicBezTo>
                      <a:pt x="2215741" y="5519"/>
                      <a:pt x="2221274" y="0"/>
                      <a:pt x="2229573" y="0"/>
                    </a:cubicBezTo>
                    <a:lnTo>
                      <a:pt x="2230956" y="0"/>
                    </a:lnTo>
                    <a:cubicBezTo>
                      <a:pt x="2239254" y="0"/>
                      <a:pt x="2244787" y="5519"/>
                      <a:pt x="2244787" y="13797"/>
                    </a:cubicBezTo>
                    <a:cubicBezTo>
                      <a:pt x="2244787" y="22075"/>
                      <a:pt x="2237871" y="27594"/>
                      <a:pt x="2229573" y="27594"/>
                    </a:cubicBezTo>
                    <a:close/>
                    <a:moveTo>
                      <a:pt x="1786977" y="27594"/>
                    </a:moveTo>
                    <a:cubicBezTo>
                      <a:pt x="1778679" y="27594"/>
                      <a:pt x="1773146" y="22075"/>
                      <a:pt x="1773146" y="13797"/>
                    </a:cubicBezTo>
                    <a:cubicBezTo>
                      <a:pt x="1773146" y="5519"/>
                      <a:pt x="1778679" y="0"/>
                      <a:pt x="1786977" y="0"/>
                    </a:cubicBezTo>
                    <a:lnTo>
                      <a:pt x="1788361" y="0"/>
                    </a:lnTo>
                    <a:cubicBezTo>
                      <a:pt x="1796659" y="0"/>
                      <a:pt x="1802192" y="5519"/>
                      <a:pt x="1802192" y="13797"/>
                    </a:cubicBezTo>
                    <a:cubicBezTo>
                      <a:pt x="1802192" y="22075"/>
                      <a:pt x="1793893" y="27594"/>
                      <a:pt x="1786977" y="27594"/>
                    </a:cubicBezTo>
                    <a:close/>
                    <a:moveTo>
                      <a:pt x="1342999" y="27594"/>
                    </a:moveTo>
                    <a:lnTo>
                      <a:pt x="1341616" y="27594"/>
                    </a:lnTo>
                    <a:cubicBezTo>
                      <a:pt x="1333317" y="27594"/>
                      <a:pt x="1327785" y="22075"/>
                      <a:pt x="1327785" y="13797"/>
                    </a:cubicBezTo>
                    <a:cubicBezTo>
                      <a:pt x="1327785" y="5519"/>
                      <a:pt x="1333317" y="0"/>
                      <a:pt x="1341616" y="0"/>
                    </a:cubicBezTo>
                    <a:lnTo>
                      <a:pt x="1342999" y="0"/>
                    </a:lnTo>
                    <a:cubicBezTo>
                      <a:pt x="1351298" y="0"/>
                      <a:pt x="1356831" y="5519"/>
                      <a:pt x="1356831" y="13797"/>
                    </a:cubicBezTo>
                    <a:cubicBezTo>
                      <a:pt x="1356831" y="22075"/>
                      <a:pt x="1351298" y="27594"/>
                      <a:pt x="1342999" y="27594"/>
                    </a:cubicBezTo>
                    <a:close/>
                    <a:moveTo>
                      <a:pt x="900404" y="27594"/>
                    </a:moveTo>
                    <a:cubicBezTo>
                      <a:pt x="892106" y="27594"/>
                      <a:pt x="886573" y="22075"/>
                      <a:pt x="886573" y="13797"/>
                    </a:cubicBezTo>
                    <a:cubicBezTo>
                      <a:pt x="886573" y="5519"/>
                      <a:pt x="892106" y="0"/>
                      <a:pt x="900404" y="0"/>
                    </a:cubicBezTo>
                    <a:lnTo>
                      <a:pt x="901787" y="0"/>
                    </a:lnTo>
                    <a:cubicBezTo>
                      <a:pt x="910086" y="0"/>
                      <a:pt x="915618" y="5519"/>
                      <a:pt x="915618" y="13797"/>
                    </a:cubicBezTo>
                    <a:cubicBezTo>
                      <a:pt x="915618" y="22075"/>
                      <a:pt x="908703" y="27594"/>
                      <a:pt x="900404" y="27594"/>
                    </a:cubicBezTo>
                    <a:close/>
                    <a:moveTo>
                      <a:pt x="457809" y="27594"/>
                    </a:moveTo>
                    <a:lnTo>
                      <a:pt x="456426" y="27594"/>
                    </a:lnTo>
                    <a:cubicBezTo>
                      <a:pt x="448127" y="27594"/>
                      <a:pt x="442595" y="22075"/>
                      <a:pt x="442595" y="13797"/>
                    </a:cubicBezTo>
                    <a:cubicBezTo>
                      <a:pt x="442595" y="5519"/>
                      <a:pt x="448127" y="0"/>
                      <a:pt x="456426" y="0"/>
                    </a:cubicBezTo>
                    <a:lnTo>
                      <a:pt x="457809" y="0"/>
                    </a:lnTo>
                    <a:cubicBezTo>
                      <a:pt x="466108" y="0"/>
                      <a:pt x="471640" y="5519"/>
                      <a:pt x="471640" y="13797"/>
                    </a:cubicBezTo>
                    <a:cubicBezTo>
                      <a:pt x="471640" y="22075"/>
                      <a:pt x="464725" y="27594"/>
                      <a:pt x="457809" y="27594"/>
                    </a:cubicBezTo>
                    <a:close/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" name="Google Shape;45;p2"/>
              <p:cNvSpPr/>
              <p:nvPr/>
            </p:nvSpPr>
            <p:spPr>
              <a:xfrm>
                <a:off x="10591020" y="4784761"/>
                <a:ext cx="27662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7662" h="27593" extrusionOk="0">
                    <a:moveTo>
                      <a:pt x="13831" y="27594"/>
                    </a:moveTo>
                    <a:cubicBezTo>
                      <a:pt x="5533" y="27594"/>
                      <a:pt x="0" y="22075"/>
                      <a:pt x="0" y="13797"/>
                    </a:cubicBezTo>
                    <a:cubicBezTo>
                      <a:pt x="0" y="5519"/>
                      <a:pt x="5533" y="0"/>
                      <a:pt x="13831" y="0"/>
                    </a:cubicBezTo>
                    <a:lnTo>
                      <a:pt x="13831" y="0"/>
                    </a:lnTo>
                    <a:cubicBezTo>
                      <a:pt x="22130" y="0"/>
                      <a:pt x="27662" y="5519"/>
                      <a:pt x="27662" y="13797"/>
                    </a:cubicBezTo>
                    <a:cubicBezTo>
                      <a:pt x="27662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6" name="Google Shape;46;p2"/>
            <p:cNvGrpSpPr/>
            <p:nvPr/>
          </p:nvGrpSpPr>
          <p:grpSpPr>
            <a:xfrm>
              <a:off x="404546" y="4412951"/>
              <a:ext cx="8887861" cy="27593"/>
              <a:chOff x="1730821" y="5248338"/>
              <a:chExt cx="8887861" cy="27593"/>
            </a:xfrm>
          </p:grpSpPr>
          <p:sp>
            <p:nvSpPr>
              <p:cNvPr id="47" name="Google Shape;47;p2"/>
              <p:cNvSpPr/>
              <p:nvPr/>
            </p:nvSpPr>
            <p:spPr>
              <a:xfrm>
                <a:off x="1730821" y="5248338"/>
                <a:ext cx="29045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9045" h="27593" extrusionOk="0"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" name="Google Shape;48;p2"/>
              <p:cNvSpPr/>
              <p:nvPr/>
            </p:nvSpPr>
            <p:spPr>
              <a:xfrm>
                <a:off x="2173416" y="5248338"/>
                <a:ext cx="8004054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8004054" h="27593" extrusionOk="0">
                    <a:moveTo>
                      <a:pt x="7988840" y="27594"/>
                    </a:moveTo>
                    <a:cubicBezTo>
                      <a:pt x="7980542" y="27594"/>
                      <a:pt x="7975009" y="22075"/>
                      <a:pt x="7975009" y="13797"/>
                    </a:cubicBezTo>
                    <a:cubicBezTo>
                      <a:pt x="7975009" y="5519"/>
                      <a:pt x="7980542" y="0"/>
                      <a:pt x="7988840" y="0"/>
                    </a:cubicBezTo>
                    <a:lnTo>
                      <a:pt x="7990224" y="0"/>
                    </a:lnTo>
                    <a:cubicBezTo>
                      <a:pt x="7998522" y="0"/>
                      <a:pt x="8004055" y="5519"/>
                      <a:pt x="8004055" y="13797"/>
                    </a:cubicBezTo>
                    <a:cubicBezTo>
                      <a:pt x="8004055" y="22075"/>
                      <a:pt x="7997139" y="27594"/>
                      <a:pt x="7988840" y="27594"/>
                    </a:cubicBezTo>
                    <a:close/>
                    <a:moveTo>
                      <a:pt x="7546245" y="27594"/>
                    </a:moveTo>
                    <a:cubicBezTo>
                      <a:pt x="7537947" y="27594"/>
                      <a:pt x="7532414" y="22075"/>
                      <a:pt x="7532414" y="13797"/>
                    </a:cubicBezTo>
                    <a:cubicBezTo>
                      <a:pt x="7532414" y="5519"/>
                      <a:pt x="7537947" y="0"/>
                      <a:pt x="7546245" y="0"/>
                    </a:cubicBezTo>
                    <a:lnTo>
                      <a:pt x="7547629" y="0"/>
                    </a:lnTo>
                    <a:cubicBezTo>
                      <a:pt x="7555927" y="0"/>
                      <a:pt x="7561460" y="5519"/>
                      <a:pt x="7561460" y="13797"/>
                    </a:cubicBezTo>
                    <a:cubicBezTo>
                      <a:pt x="7561460" y="22075"/>
                      <a:pt x="7554544" y="27594"/>
                      <a:pt x="7546245" y="27594"/>
                    </a:cubicBezTo>
                    <a:close/>
                    <a:moveTo>
                      <a:pt x="7103650" y="27594"/>
                    </a:moveTo>
                    <a:cubicBezTo>
                      <a:pt x="7095352" y="27594"/>
                      <a:pt x="7089819" y="22075"/>
                      <a:pt x="7089819" y="13797"/>
                    </a:cubicBezTo>
                    <a:cubicBezTo>
                      <a:pt x="7089819" y="5519"/>
                      <a:pt x="7095352" y="0"/>
                      <a:pt x="7103650" y="0"/>
                    </a:cubicBezTo>
                    <a:lnTo>
                      <a:pt x="7105034" y="0"/>
                    </a:lnTo>
                    <a:cubicBezTo>
                      <a:pt x="7113332" y="0"/>
                      <a:pt x="7118865" y="5519"/>
                      <a:pt x="7118865" y="13797"/>
                    </a:cubicBezTo>
                    <a:cubicBezTo>
                      <a:pt x="7118865" y="22075"/>
                      <a:pt x="7110566" y="27594"/>
                      <a:pt x="7103650" y="27594"/>
                    </a:cubicBezTo>
                    <a:close/>
                    <a:moveTo>
                      <a:pt x="6659672" y="27594"/>
                    </a:moveTo>
                    <a:cubicBezTo>
                      <a:pt x="6651374" y="27594"/>
                      <a:pt x="6645841" y="22075"/>
                      <a:pt x="6645841" y="13797"/>
                    </a:cubicBezTo>
                    <a:cubicBezTo>
                      <a:pt x="6645841" y="5519"/>
                      <a:pt x="6651374" y="0"/>
                      <a:pt x="6659672" y="0"/>
                    </a:cubicBezTo>
                    <a:lnTo>
                      <a:pt x="6661055" y="0"/>
                    </a:lnTo>
                    <a:cubicBezTo>
                      <a:pt x="6669354" y="0"/>
                      <a:pt x="6674886" y="5519"/>
                      <a:pt x="6674886" y="13797"/>
                    </a:cubicBezTo>
                    <a:cubicBezTo>
                      <a:pt x="6674886" y="22075"/>
                      <a:pt x="6667971" y="27594"/>
                      <a:pt x="6659672" y="27594"/>
                    </a:cubicBezTo>
                    <a:close/>
                    <a:moveTo>
                      <a:pt x="6217077" y="27594"/>
                    </a:moveTo>
                    <a:cubicBezTo>
                      <a:pt x="6208779" y="27594"/>
                      <a:pt x="6203246" y="22075"/>
                      <a:pt x="6203246" y="13797"/>
                    </a:cubicBezTo>
                    <a:cubicBezTo>
                      <a:pt x="6203246" y="5519"/>
                      <a:pt x="6208779" y="0"/>
                      <a:pt x="6217077" y="0"/>
                    </a:cubicBezTo>
                    <a:lnTo>
                      <a:pt x="6218460" y="0"/>
                    </a:lnTo>
                    <a:cubicBezTo>
                      <a:pt x="6226759" y="0"/>
                      <a:pt x="6232291" y="5519"/>
                      <a:pt x="6232291" y="13797"/>
                    </a:cubicBezTo>
                    <a:cubicBezTo>
                      <a:pt x="6232291" y="22075"/>
                      <a:pt x="6225376" y="27594"/>
                      <a:pt x="6217077" y="27594"/>
                    </a:cubicBezTo>
                    <a:close/>
                    <a:moveTo>
                      <a:pt x="5774482" y="27594"/>
                    </a:moveTo>
                    <a:cubicBezTo>
                      <a:pt x="5766183" y="27594"/>
                      <a:pt x="5760651" y="22075"/>
                      <a:pt x="5760651" y="13797"/>
                    </a:cubicBezTo>
                    <a:cubicBezTo>
                      <a:pt x="5760651" y="5519"/>
                      <a:pt x="5766183" y="0"/>
                      <a:pt x="5774482" y="0"/>
                    </a:cubicBezTo>
                    <a:lnTo>
                      <a:pt x="5775865" y="0"/>
                    </a:lnTo>
                    <a:cubicBezTo>
                      <a:pt x="5784164" y="0"/>
                      <a:pt x="5789696" y="5519"/>
                      <a:pt x="5789696" y="13797"/>
                    </a:cubicBezTo>
                    <a:cubicBezTo>
                      <a:pt x="5789696" y="22075"/>
                      <a:pt x="5781398" y="27594"/>
                      <a:pt x="5774482" y="27594"/>
                    </a:cubicBezTo>
                    <a:close/>
                    <a:moveTo>
                      <a:pt x="5330504" y="27594"/>
                    </a:moveTo>
                    <a:cubicBezTo>
                      <a:pt x="5322205" y="27594"/>
                      <a:pt x="5316673" y="22075"/>
                      <a:pt x="5316673" y="13797"/>
                    </a:cubicBezTo>
                    <a:cubicBezTo>
                      <a:pt x="5316673" y="5519"/>
                      <a:pt x="5322205" y="0"/>
                      <a:pt x="5330504" y="0"/>
                    </a:cubicBezTo>
                    <a:lnTo>
                      <a:pt x="5331887" y="0"/>
                    </a:lnTo>
                    <a:cubicBezTo>
                      <a:pt x="5340186" y="0"/>
                      <a:pt x="5345718" y="5519"/>
                      <a:pt x="5345718" y="13797"/>
                    </a:cubicBezTo>
                    <a:cubicBezTo>
                      <a:pt x="5345718" y="22075"/>
                      <a:pt x="5338803" y="27594"/>
                      <a:pt x="5330504" y="27594"/>
                    </a:cubicBezTo>
                    <a:close/>
                    <a:moveTo>
                      <a:pt x="4887909" y="27594"/>
                    </a:moveTo>
                    <a:cubicBezTo>
                      <a:pt x="4879610" y="27594"/>
                      <a:pt x="4874078" y="22075"/>
                      <a:pt x="4874078" y="13797"/>
                    </a:cubicBezTo>
                    <a:cubicBezTo>
                      <a:pt x="4874078" y="5519"/>
                      <a:pt x="4879610" y="0"/>
                      <a:pt x="4887909" y="0"/>
                    </a:cubicBezTo>
                    <a:lnTo>
                      <a:pt x="4889292" y="0"/>
                    </a:lnTo>
                    <a:cubicBezTo>
                      <a:pt x="4897591" y="0"/>
                      <a:pt x="4903123" y="5519"/>
                      <a:pt x="4903123" y="13797"/>
                    </a:cubicBezTo>
                    <a:cubicBezTo>
                      <a:pt x="4903123" y="22075"/>
                      <a:pt x="4896208" y="27594"/>
                      <a:pt x="4887909" y="27594"/>
                    </a:cubicBezTo>
                    <a:close/>
                    <a:moveTo>
                      <a:pt x="4445314" y="27594"/>
                    </a:moveTo>
                    <a:cubicBezTo>
                      <a:pt x="4437015" y="27594"/>
                      <a:pt x="4431483" y="22075"/>
                      <a:pt x="4431483" y="13797"/>
                    </a:cubicBezTo>
                    <a:cubicBezTo>
                      <a:pt x="4431483" y="5519"/>
                      <a:pt x="4437015" y="0"/>
                      <a:pt x="4445314" y="0"/>
                    </a:cubicBezTo>
                    <a:lnTo>
                      <a:pt x="4446697" y="0"/>
                    </a:lnTo>
                    <a:cubicBezTo>
                      <a:pt x="4454996" y="0"/>
                      <a:pt x="4460528" y="5519"/>
                      <a:pt x="4460528" y="13797"/>
                    </a:cubicBezTo>
                    <a:cubicBezTo>
                      <a:pt x="4460528" y="22075"/>
                      <a:pt x="4452229" y="27594"/>
                      <a:pt x="4445314" y="27594"/>
                    </a:cubicBezTo>
                    <a:close/>
                    <a:moveTo>
                      <a:pt x="4001336" y="27594"/>
                    </a:moveTo>
                    <a:cubicBezTo>
                      <a:pt x="3993037" y="27594"/>
                      <a:pt x="3987504" y="22075"/>
                      <a:pt x="3987504" y="13797"/>
                    </a:cubicBezTo>
                    <a:cubicBezTo>
                      <a:pt x="3987504" y="5519"/>
                      <a:pt x="3993037" y="0"/>
                      <a:pt x="4001336" y="0"/>
                    </a:cubicBezTo>
                    <a:lnTo>
                      <a:pt x="4002719" y="0"/>
                    </a:lnTo>
                    <a:cubicBezTo>
                      <a:pt x="4011018" y="0"/>
                      <a:pt x="4016550" y="5519"/>
                      <a:pt x="4016550" y="13797"/>
                    </a:cubicBezTo>
                    <a:cubicBezTo>
                      <a:pt x="4016550" y="22075"/>
                      <a:pt x="4009634" y="27594"/>
                      <a:pt x="4001336" y="27594"/>
                    </a:cubicBezTo>
                    <a:close/>
                    <a:moveTo>
                      <a:pt x="3558741" y="27594"/>
                    </a:moveTo>
                    <a:lnTo>
                      <a:pt x="3557358" y="27594"/>
                    </a:lnTo>
                    <a:cubicBezTo>
                      <a:pt x="3549059" y="27594"/>
                      <a:pt x="3543527" y="22075"/>
                      <a:pt x="3543527" y="13797"/>
                    </a:cubicBezTo>
                    <a:cubicBezTo>
                      <a:pt x="3543527" y="5519"/>
                      <a:pt x="3549059" y="0"/>
                      <a:pt x="3557358" y="0"/>
                    </a:cubicBezTo>
                    <a:lnTo>
                      <a:pt x="3558741" y="0"/>
                    </a:lnTo>
                    <a:cubicBezTo>
                      <a:pt x="3567039" y="0"/>
                      <a:pt x="3572572" y="5519"/>
                      <a:pt x="3572572" y="13797"/>
                    </a:cubicBezTo>
                    <a:cubicBezTo>
                      <a:pt x="3572572" y="22075"/>
                      <a:pt x="3567039" y="27594"/>
                      <a:pt x="3558741" y="27594"/>
                    </a:cubicBezTo>
                    <a:close/>
                    <a:moveTo>
                      <a:pt x="3116146" y="27594"/>
                    </a:moveTo>
                    <a:cubicBezTo>
                      <a:pt x="3107847" y="27594"/>
                      <a:pt x="3102314" y="22075"/>
                      <a:pt x="3102314" y="13797"/>
                    </a:cubicBezTo>
                    <a:cubicBezTo>
                      <a:pt x="3102314" y="5519"/>
                      <a:pt x="3107847" y="0"/>
                      <a:pt x="3116146" y="0"/>
                    </a:cubicBezTo>
                    <a:lnTo>
                      <a:pt x="3117529" y="0"/>
                    </a:lnTo>
                    <a:cubicBezTo>
                      <a:pt x="3125827" y="0"/>
                      <a:pt x="3131360" y="5519"/>
                      <a:pt x="3131360" y="13797"/>
                    </a:cubicBezTo>
                    <a:cubicBezTo>
                      <a:pt x="3131360" y="22075"/>
                      <a:pt x="3123061" y="27594"/>
                      <a:pt x="3116146" y="27594"/>
                    </a:cubicBezTo>
                    <a:close/>
                    <a:moveTo>
                      <a:pt x="2672168" y="27594"/>
                    </a:moveTo>
                    <a:lnTo>
                      <a:pt x="2670785" y="27594"/>
                    </a:lnTo>
                    <a:cubicBezTo>
                      <a:pt x="2662486" y="27594"/>
                      <a:pt x="2656953" y="22075"/>
                      <a:pt x="2656953" y="13797"/>
                    </a:cubicBezTo>
                    <a:cubicBezTo>
                      <a:pt x="2656953" y="5519"/>
                      <a:pt x="2662486" y="0"/>
                      <a:pt x="2670785" y="0"/>
                    </a:cubicBezTo>
                    <a:lnTo>
                      <a:pt x="2672168" y="0"/>
                    </a:lnTo>
                    <a:cubicBezTo>
                      <a:pt x="2680466" y="0"/>
                      <a:pt x="2685999" y="5519"/>
                      <a:pt x="2685999" y="13797"/>
                    </a:cubicBezTo>
                    <a:cubicBezTo>
                      <a:pt x="2685999" y="22075"/>
                      <a:pt x="2680466" y="27594"/>
                      <a:pt x="2672168" y="27594"/>
                    </a:cubicBezTo>
                    <a:close/>
                    <a:moveTo>
                      <a:pt x="2229573" y="27594"/>
                    </a:moveTo>
                    <a:cubicBezTo>
                      <a:pt x="2221274" y="27594"/>
                      <a:pt x="2215741" y="22075"/>
                      <a:pt x="2215741" y="13797"/>
                    </a:cubicBezTo>
                    <a:cubicBezTo>
                      <a:pt x="2215741" y="5519"/>
                      <a:pt x="2221274" y="0"/>
                      <a:pt x="2229573" y="0"/>
                    </a:cubicBezTo>
                    <a:lnTo>
                      <a:pt x="2230956" y="0"/>
                    </a:lnTo>
                    <a:cubicBezTo>
                      <a:pt x="2239254" y="0"/>
                      <a:pt x="2244787" y="5519"/>
                      <a:pt x="2244787" y="13797"/>
                    </a:cubicBezTo>
                    <a:cubicBezTo>
                      <a:pt x="2244787" y="22075"/>
                      <a:pt x="2237871" y="27594"/>
                      <a:pt x="2229573" y="27594"/>
                    </a:cubicBezTo>
                    <a:close/>
                    <a:moveTo>
                      <a:pt x="1786977" y="27594"/>
                    </a:moveTo>
                    <a:cubicBezTo>
                      <a:pt x="1778679" y="27594"/>
                      <a:pt x="1773146" y="22075"/>
                      <a:pt x="1773146" y="13797"/>
                    </a:cubicBezTo>
                    <a:cubicBezTo>
                      <a:pt x="1773146" y="5519"/>
                      <a:pt x="1778679" y="0"/>
                      <a:pt x="1786977" y="0"/>
                    </a:cubicBezTo>
                    <a:lnTo>
                      <a:pt x="1788361" y="0"/>
                    </a:lnTo>
                    <a:cubicBezTo>
                      <a:pt x="1796659" y="0"/>
                      <a:pt x="1802192" y="5519"/>
                      <a:pt x="1802192" y="13797"/>
                    </a:cubicBezTo>
                    <a:cubicBezTo>
                      <a:pt x="1802192" y="22075"/>
                      <a:pt x="1793893" y="27594"/>
                      <a:pt x="1786977" y="27594"/>
                    </a:cubicBezTo>
                    <a:close/>
                    <a:moveTo>
                      <a:pt x="1342999" y="27594"/>
                    </a:moveTo>
                    <a:lnTo>
                      <a:pt x="1341616" y="27594"/>
                    </a:lnTo>
                    <a:cubicBezTo>
                      <a:pt x="1333317" y="27594"/>
                      <a:pt x="1327785" y="22075"/>
                      <a:pt x="1327785" y="13797"/>
                    </a:cubicBezTo>
                    <a:cubicBezTo>
                      <a:pt x="1327785" y="5519"/>
                      <a:pt x="1333317" y="0"/>
                      <a:pt x="1341616" y="0"/>
                    </a:cubicBezTo>
                    <a:lnTo>
                      <a:pt x="1342999" y="0"/>
                    </a:lnTo>
                    <a:cubicBezTo>
                      <a:pt x="1351298" y="0"/>
                      <a:pt x="1356831" y="5519"/>
                      <a:pt x="1356831" y="13797"/>
                    </a:cubicBezTo>
                    <a:cubicBezTo>
                      <a:pt x="1356831" y="22075"/>
                      <a:pt x="1351298" y="27594"/>
                      <a:pt x="1342999" y="27594"/>
                    </a:cubicBezTo>
                    <a:close/>
                    <a:moveTo>
                      <a:pt x="900404" y="27594"/>
                    </a:moveTo>
                    <a:cubicBezTo>
                      <a:pt x="892106" y="27594"/>
                      <a:pt x="886573" y="22075"/>
                      <a:pt x="886573" y="13797"/>
                    </a:cubicBezTo>
                    <a:cubicBezTo>
                      <a:pt x="886573" y="5519"/>
                      <a:pt x="892106" y="0"/>
                      <a:pt x="900404" y="0"/>
                    </a:cubicBezTo>
                    <a:lnTo>
                      <a:pt x="901787" y="0"/>
                    </a:lnTo>
                    <a:cubicBezTo>
                      <a:pt x="910086" y="0"/>
                      <a:pt x="915618" y="5519"/>
                      <a:pt x="915618" y="13797"/>
                    </a:cubicBezTo>
                    <a:cubicBezTo>
                      <a:pt x="915618" y="22075"/>
                      <a:pt x="908703" y="27594"/>
                      <a:pt x="900404" y="27594"/>
                    </a:cubicBezTo>
                    <a:close/>
                    <a:moveTo>
                      <a:pt x="457809" y="27594"/>
                    </a:moveTo>
                    <a:lnTo>
                      <a:pt x="456426" y="27594"/>
                    </a:lnTo>
                    <a:cubicBezTo>
                      <a:pt x="448127" y="27594"/>
                      <a:pt x="442595" y="22075"/>
                      <a:pt x="442595" y="13797"/>
                    </a:cubicBezTo>
                    <a:cubicBezTo>
                      <a:pt x="442595" y="5519"/>
                      <a:pt x="448127" y="0"/>
                      <a:pt x="456426" y="0"/>
                    </a:cubicBezTo>
                    <a:lnTo>
                      <a:pt x="457809" y="0"/>
                    </a:lnTo>
                    <a:cubicBezTo>
                      <a:pt x="466108" y="0"/>
                      <a:pt x="471640" y="5519"/>
                      <a:pt x="471640" y="13797"/>
                    </a:cubicBezTo>
                    <a:cubicBezTo>
                      <a:pt x="471640" y="22075"/>
                      <a:pt x="464725" y="27594"/>
                      <a:pt x="457809" y="27594"/>
                    </a:cubicBezTo>
                    <a:close/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" name="Google Shape;49;p2"/>
              <p:cNvSpPr/>
              <p:nvPr/>
            </p:nvSpPr>
            <p:spPr>
              <a:xfrm>
                <a:off x="10591020" y="5248338"/>
                <a:ext cx="27662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7662" h="27593" extrusionOk="0">
                    <a:moveTo>
                      <a:pt x="13831" y="27594"/>
                    </a:moveTo>
                    <a:cubicBezTo>
                      <a:pt x="5533" y="27594"/>
                      <a:pt x="0" y="22075"/>
                      <a:pt x="0" y="13797"/>
                    </a:cubicBezTo>
                    <a:cubicBezTo>
                      <a:pt x="0" y="5519"/>
                      <a:pt x="5533" y="0"/>
                      <a:pt x="13831" y="0"/>
                    </a:cubicBezTo>
                    <a:lnTo>
                      <a:pt x="13831" y="0"/>
                    </a:lnTo>
                    <a:cubicBezTo>
                      <a:pt x="22130" y="0"/>
                      <a:pt x="27662" y="5519"/>
                      <a:pt x="27662" y="13797"/>
                    </a:cubicBezTo>
                    <a:cubicBezTo>
                      <a:pt x="27662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" name="Google Shape;50;p2"/>
            <p:cNvGrpSpPr/>
            <p:nvPr/>
          </p:nvGrpSpPr>
          <p:grpSpPr>
            <a:xfrm>
              <a:off x="404546" y="4877908"/>
              <a:ext cx="8887861" cy="27593"/>
              <a:chOff x="1730821" y="5713295"/>
              <a:chExt cx="8887861" cy="27593"/>
            </a:xfrm>
          </p:grpSpPr>
          <p:sp>
            <p:nvSpPr>
              <p:cNvPr id="51" name="Google Shape;51;p2"/>
              <p:cNvSpPr/>
              <p:nvPr/>
            </p:nvSpPr>
            <p:spPr>
              <a:xfrm>
                <a:off x="1730821" y="5713295"/>
                <a:ext cx="29045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9045" h="27593" extrusionOk="0"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" name="Google Shape;52;p2"/>
              <p:cNvSpPr/>
              <p:nvPr/>
            </p:nvSpPr>
            <p:spPr>
              <a:xfrm>
                <a:off x="2173416" y="5713295"/>
                <a:ext cx="8004054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8004054" h="27593" extrusionOk="0">
                    <a:moveTo>
                      <a:pt x="7988840" y="27594"/>
                    </a:moveTo>
                    <a:cubicBezTo>
                      <a:pt x="7980542" y="27594"/>
                      <a:pt x="7975009" y="22075"/>
                      <a:pt x="7975009" y="13797"/>
                    </a:cubicBezTo>
                    <a:cubicBezTo>
                      <a:pt x="7975009" y="5519"/>
                      <a:pt x="7980542" y="0"/>
                      <a:pt x="7988840" y="0"/>
                    </a:cubicBezTo>
                    <a:lnTo>
                      <a:pt x="7990224" y="0"/>
                    </a:lnTo>
                    <a:cubicBezTo>
                      <a:pt x="7998522" y="0"/>
                      <a:pt x="8004055" y="5519"/>
                      <a:pt x="8004055" y="13797"/>
                    </a:cubicBezTo>
                    <a:cubicBezTo>
                      <a:pt x="8004055" y="22075"/>
                      <a:pt x="7997139" y="27594"/>
                      <a:pt x="7988840" y="27594"/>
                    </a:cubicBezTo>
                    <a:close/>
                    <a:moveTo>
                      <a:pt x="7546245" y="27594"/>
                    </a:moveTo>
                    <a:cubicBezTo>
                      <a:pt x="7537947" y="27594"/>
                      <a:pt x="7532414" y="22075"/>
                      <a:pt x="7532414" y="13797"/>
                    </a:cubicBezTo>
                    <a:cubicBezTo>
                      <a:pt x="7532414" y="5519"/>
                      <a:pt x="7537947" y="0"/>
                      <a:pt x="7546245" y="0"/>
                    </a:cubicBezTo>
                    <a:lnTo>
                      <a:pt x="7547629" y="0"/>
                    </a:lnTo>
                    <a:cubicBezTo>
                      <a:pt x="7555927" y="0"/>
                      <a:pt x="7561460" y="5519"/>
                      <a:pt x="7561460" y="13797"/>
                    </a:cubicBezTo>
                    <a:cubicBezTo>
                      <a:pt x="7561460" y="22075"/>
                      <a:pt x="7554544" y="27594"/>
                      <a:pt x="7546245" y="27594"/>
                    </a:cubicBezTo>
                    <a:close/>
                    <a:moveTo>
                      <a:pt x="7103650" y="27594"/>
                    </a:moveTo>
                    <a:cubicBezTo>
                      <a:pt x="7095352" y="27594"/>
                      <a:pt x="7089819" y="22075"/>
                      <a:pt x="7089819" y="13797"/>
                    </a:cubicBezTo>
                    <a:cubicBezTo>
                      <a:pt x="7089819" y="5519"/>
                      <a:pt x="7095352" y="0"/>
                      <a:pt x="7103650" y="0"/>
                    </a:cubicBezTo>
                    <a:lnTo>
                      <a:pt x="7105034" y="0"/>
                    </a:lnTo>
                    <a:cubicBezTo>
                      <a:pt x="7113332" y="0"/>
                      <a:pt x="7118865" y="5519"/>
                      <a:pt x="7118865" y="13797"/>
                    </a:cubicBezTo>
                    <a:cubicBezTo>
                      <a:pt x="7118865" y="22075"/>
                      <a:pt x="7110566" y="27594"/>
                      <a:pt x="7103650" y="27594"/>
                    </a:cubicBezTo>
                    <a:close/>
                    <a:moveTo>
                      <a:pt x="6659672" y="27594"/>
                    </a:moveTo>
                    <a:cubicBezTo>
                      <a:pt x="6651374" y="27594"/>
                      <a:pt x="6645841" y="22075"/>
                      <a:pt x="6645841" y="13797"/>
                    </a:cubicBezTo>
                    <a:cubicBezTo>
                      <a:pt x="6645841" y="5519"/>
                      <a:pt x="6651374" y="0"/>
                      <a:pt x="6659672" y="0"/>
                    </a:cubicBezTo>
                    <a:lnTo>
                      <a:pt x="6661055" y="0"/>
                    </a:lnTo>
                    <a:cubicBezTo>
                      <a:pt x="6669354" y="0"/>
                      <a:pt x="6674886" y="5519"/>
                      <a:pt x="6674886" y="13797"/>
                    </a:cubicBezTo>
                    <a:cubicBezTo>
                      <a:pt x="6674886" y="22075"/>
                      <a:pt x="6667971" y="27594"/>
                      <a:pt x="6659672" y="27594"/>
                    </a:cubicBezTo>
                    <a:close/>
                    <a:moveTo>
                      <a:pt x="6217077" y="27594"/>
                    </a:moveTo>
                    <a:cubicBezTo>
                      <a:pt x="6208779" y="27594"/>
                      <a:pt x="6203246" y="22075"/>
                      <a:pt x="6203246" y="13797"/>
                    </a:cubicBezTo>
                    <a:cubicBezTo>
                      <a:pt x="6203246" y="5519"/>
                      <a:pt x="6208779" y="0"/>
                      <a:pt x="6217077" y="0"/>
                    </a:cubicBezTo>
                    <a:lnTo>
                      <a:pt x="6218460" y="0"/>
                    </a:lnTo>
                    <a:cubicBezTo>
                      <a:pt x="6226759" y="0"/>
                      <a:pt x="6232291" y="5519"/>
                      <a:pt x="6232291" y="13797"/>
                    </a:cubicBezTo>
                    <a:cubicBezTo>
                      <a:pt x="6232291" y="22075"/>
                      <a:pt x="6225376" y="27594"/>
                      <a:pt x="6217077" y="27594"/>
                    </a:cubicBezTo>
                    <a:close/>
                    <a:moveTo>
                      <a:pt x="5774482" y="27594"/>
                    </a:moveTo>
                    <a:cubicBezTo>
                      <a:pt x="5766183" y="27594"/>
                      <a:pt x="5760651" y="22075"/>
                      <a:pt x="5760651" y="13797"/>
                    </a:cubicBezTo>
                    <a:cubicBezTo>
                      <a:pt x="5760651" y="5519"/>
                      <a:pt x="5766183" y="0"/>
                      <a:pt x="5774482" y="0"/>
                    </a:cubicBezTo>
                    <a:lnTo>
                      <a:pt x="5775865" y="0"/>
                    </a:lnTo>
                    <a:cubicBezTo>
                      <a:pt x="5784164" y="0"/>
                      <a:pt x="5789696" y="5519"/>
                      <a:pt x="5789696" y="13797"/>
                    </a:cubicBezTo>
                    <a:cubicBezTo>
                      <a:pt x="5789696" y="22075"/>
                      <a:pt x="5781398" y="27594"/>
                      <a:pt x="5774482" y="27594"/>
                    </a:cubicBezTo>
                    <a:close/>
                    <a:moveTo>
                      <a:pt x="5330504" y="27594"/>
                    </a:moveTo>
                    <a:cubicBezTo>
                      <a:pt x="5322205" y="27594"/>
                      <a:pt x="5316673" y="22075"/>
                      <a:pt x="5316673" y="13797"/>
                    </a:cubicBezTo>
                    <a:cubicBezTo>
                      <a:pt x="5316673" y="5519"/>
                      <a:pt x="5322205" y="0"/>
                      <a:pt x="5330504" y="0"/>
                    </a:cubicBezTo>
                    <a:lnTo>
                      <a:pt x="5331887" y="0"/>
                    </a:lnTo>
                    <a:cubicBezTo>
                      <a:pt x="5340186" y="0"/>
                      <a:pt x="5345718" y="5519"/>
                      <a:pt x="5345718" y="13797"/>
                    </a:cubicBezTo>
                    <a:cubicBezTo>
                      <a:pt x="5345718" y="22075"/>
                      <a:pt x="5338803" y="27594"/>
                      <a:pt x="5330504" y="27594"/>
                    </a:cubicBezTo>
                    <a:close/>
                    <a:moveTo>
                      <a:pt x="4887909" y="27594"/>
                    </a:moveTo>
                    <a:cubicBezTo>
                      <a:pt x="4879610" y="27594"/>
                      <a:pt x="4874078" y="22075"/>
                      <a:pt x="4874078" y="13797"/>
                    </a:cubicBezTo>
                    <a:cubicBezTo>
                      <a:pt x="4874078" y="5519"/>
                      <a:pt x="4879610" y="0"/>
                      <a:pt x="4887909" y="0"/>
                    </a:cubicBezTo>
                    <a:lnTo>
                      <a:pt x="4889292" y="0"/>
                    </a:lnTo>
                    <a:cubicBezTo>
                      <a:pt x="4897591" y="0"/>
                      <a:pt x="4903123" y="5519"/>
                      <a:pt x="4903123" y="13797"/>
                    </a:cubicBezTo>
                    <a:cubicBezTo>
                      <a:pt x="4903123" y="22075"/>
                      <a:pt x="4896208" y="27594"/>
                      <a:pt x="4887909" y="27594"/>
                    </a:cubicBezTo>
                    <a:close/>
                    <a:moveTo>
                      <a:pt x="4445314" y="27594"/>
                    </a:moveTo>
                    <a:cubicBezTo>
                      <a:pt x="4437015" y="27594"/>
                      <a:pt x="4431483" y="22075"/>
                      <a:pt x="4431483" y="13797"/>
                    </a:cubicBezTo>
                    <a:cubicBezTo>
                      <a:pt x="4431483" y="5519"/>
                      <a:pt x="4437015" y="0"/>
                      <a:pt x="4445314" y="0"/>
                    </a:cubicBezTo>
                    <a:lnTo>
                      <a:pt x="4446697" y="0"/>
                    </a:lnTo>
                    <a:cubicBezTo>
                      <a:pt x="4454996" y="0"/>
                      <a:pt x="4460528" y="5519"/>
                      <a:pt x="4460528" y="13797"/>
                    </a:cubicBezTo>
                    <a:cubicBezTo>
                      <a:pt x="4460528" y="22075"/>
                      <a:pt x="4452229" y="27594"/>
                      <a:pt x="4445314" y="27594"/>
                    </a:cubicBezTo>
                    <a:close/>
                    <a:moveTo>
                      <a:pt x="4001336" y="27594"/>
                    </a:moveTo>
                    <a:cubicBezTo>
                      <a:pt x="3993037" y="27594"/>
                      <a:pt x="3987504" y="22075"/>
                      <a:pt x="3987504" y="13797"/>
                    </a:cubicBezTo>
                    <a:cubicBezTo>
                      <a:pt x="3987504" y="5519"/>
                      <a:pt x="3993037" y="0"/>
                      <a:pt x="4001336" y="0"/>
                    </a:cubicBezTo>
                    <a:lnTo>
                      <a:pt x="4002719" y="0"/>
                    </a:lnTo>
                    <a:cubicBezTo>
                      <a:pt x="4011018" y="0"/>
                      <a:pt x="4016550" y="5519"/>
                      <a:pt x="4016550" y="13797"/>
                    </a:cubicBezTo>
                    <a:cubicBezTo>
                      <a:pt x="4016550" y="22075"/>
                      <a:pt x="4009634" y="27594"/>
                      <a:pt x="4001336" y="27594"/>
                    </a:cubicBezTo>
                    <a:close/>
                    <a:moveTo>
                      <a:pt x="3558741" y="27594"/>
                    </a:moveTo>
                    <a:lnTo>
                      <a:pt x="3557358" y="27594"/>
                    </a:lnTo>
                    <a:cubicBezTo>
                      <a:pt x="3549059" y="27594"/>
                      <a:pt x="3543527" y="22075"/>
                      <a:pt x="3543527" y="13797"/>
                    </a:cubicBezTo>
                    <a:cubicBezTo>
                      <a:pt x="3543527" y="5519"/>
                      <a:pt x="3549059" y="0"/>
                      <a:pt x="3557358" y="0"/>
                    </a:cubicBezTo>
                    <a:lnTo>
                      <a:pt x="3558741" y="0"/>
                    </a:lnTo>
                    <a:cubicBezTo>
                      <a:pt x="3567039" y="0"/>
                      <a:pt x="3572572" y="5519"/>
                      <a:pt x="3572572" y="13797"/>
                    </a:cubicBezTo>
                    <a:cubicBezTo>
                      <a:pt x="3572572" y="22075"/>
                      <a:pt x="3567039" y="27594"/>
                      <a:pt x="3558741" y="27594"/>
                    </a:cubicBezTo>
                    <a:close/>
                    <a:moveTo>
                      <a:pt x="3116146" y="27594"/>
                    </a:moveTo>
                    <a:cubicBezTo>
                      <a:pt x="3107847" y="27594"/>
                      <a:pt x="3102314" y="22075"/>
                      <a:pt x="3102314" y="13797"/>
                    </a:cubicBezTo>
                    <a:cubicBezTo>
                      <a:pt x="3102314" y="5519"/>
                      <a:pt x="3107847" y="0"/>
                      <a:pt x="3116146" y="0"/>
                    </a:cubicBezTo>
                    <a:lnTo>
                      <a:pt x="3117529" y="0"/>
                    </a:lnTo>
                    <a:cubicBezTo>
                      <a:pt x="3125827" y="0"/>
                      <a:pt x="3131360" y="5519"/>
                      <a:pt x="3131360" y="13797"/>
                    </a:cubicBezTo>
                    <a:cubicBezTo>
                      <a:pt x="3131360" y="22075"/>
                      <a:pt x="3123061" y="27594"/>
                      <a:pt x="3116146" y="27594"/>
                    </a:cubicBezTo>
                    <a:close/>
                    <a:moveTo>
                      <a:pt x="2672168" y="27594"/>
                    </a:moveTo>
                    <a:lnTo>
                      <a:pt x="2670785" y="27594"/>
                    </a:lnTo>
                    <a:cubicBezTo>
                      <a:pt x="2662486" y="27594"/>
                      <a:pt x="2656953" y="22075"/>
                      <a:pt x="2656953" y="13797"/>
                    </a:cubicBezTo>
                    <a:cubicBezTo>
                      <a:pt x="2656953" y="5519"/>
                      <a:pt x="2662486" y="0"/>
                      <a:pt x="2670785" y="0"/>
                    </a:cubicBezTo>
                    <a:lnTo>
                      <a:pt x="2672168" y="0"/>
                    </a:lnTo>
                    <a:cubicBezTo>
                      <a:pt x="2680466" y="0"/>
                      <a:pt x="2685999" y="5519"/>
                      <a:pt x="2685999" y="13797"/>
                    </a:cubicBezTo>
                    <a:cubicBezTo>
                      <a:pt x="2685999" y="22075"/>
                      <a:pt x="2680466" y="27594"/>
                      <a:pt x="2672168" y="27594"/>
                    </a:cubicBezTo>
                    <a:close/>
                    <a:moveTo>
                      <a:pt x="2229573" y="27594"/>
                    </a:moveTo>
                    <a:cubicBezTo>
                      <a:pt x="2221274" y="27594"/>
                      <a:pt x="2215741" y="22075"/>
                      <a:pt x="2215741" y="13797"/>
                    </a:cubicBezTo>
                    <a:cubicBezTo>
                      <a:pt x="2215741" y="5519"/>
                      <a:pt x="2221274" y="0"/>
                      <a:pt x="2229573" y="0"/>
                    </a:cubicBezTo>
                    <a:lnTo>
                      <a:pt x="2230956" y="0"/>
                    </a:lnTo>
                    <a:cubicBezTo>
                      <a:pt x="2239254" y="0"/>
                      <a:pt x="2244787" y="5519"/>
                      <a:pt x="2244787" y="13797"/>
                    </a:cubicBezTo>
                    <a:cubicBezTo>
                      <a:pt x="2244787" y="22075"/>
                      <a:pt x="2237871" y="27594"/>
                      <a:pt x="2229573" y="27594"/>
                    </a:cubicBezTo>
                    <a:close/>
                    <a:moveTo>
                      <a:pt x="1786977" y="27594"/>
                    </a:moveTo>
                    <a:cubicBezTo>
                      <a:pt x="1778679" y="27594"/>
                      <a:pt x="1773146" y="22075"/>
                      <a:pt x="1773146" y="13797"/>
                    </a:cubicBezTo>
                    <a:cubicBezTo>
                      <a:pt x="1773146" y="5519"/>
                      <a:pt x="1778679" y="0"/>
                      <a:pt x="1786977" y="0"/>
                    </a:cubicBezTo>
                    <a:lnTo>
                      <a:pt x="1788361" y="0"/>
                    </a:lnTo>
                    <a:cubicBezTo>
                      <a:pt x="1796659" y="0"/>
                      <a:pt x="1802192" y="5519"/>
                      <a:pt x="1802192" y="13797"/>
                    </a:cubicBezTo>
                    <a:cubicBezTo>
                      <a:pt x="1802192" y="22075"/>
                      <a:pt x="1793893" y="27594"/>
                      <a:pt x="1786977" y="27594"/>
                    </a:cubicBezTo>
                    <a:close/>
                    <a:moveTo>
                      <a:pt x="1342999" y="27594"/>
                    </a:moveTo>
                    <a:lnTo>
                      <a:pt x="1341616" y="27594"/>
                    </a:lnTo>
                    <a:cubicBezTo>
                      <a:pt x="1333317" y="27594"/>
                      <a:pt x="1327785" y="22075"/>
                      <a:pt x="1327785" y="13797"/>
                    </a:cubicBezTo>
                    <a:cubicBezTo>
                      <a:pt x="1327785" y="5519"/>
                      <a:pt x="1333317" y="0"/>
                      <a:pt x="1341616" y="0"/>
                    </a:cubicBezTo>
                    <a:lnTo>
                      <a:pt x="1342999" y="0"/>
                    </a:lnTo>
                    <a:cubicBezTo>
                      <a:pt x="1351298" y="0"/>
                      <a:pt x="1356831" y="5519"/>
                      <a:pt x="1356831" y="13797"/>
                    </a:cubicBezTo>
                    <a:cubicBezTo>
                      <a:pt x="1356831" y="22075"/>
                      <a:pt x="1351298" y="27594"/>
                      <a:pt x="1342999" y="27594"/>
                    </a:cubicBezTo>
                    <a:close/>
                    <a:moveTo>
                      <a:pt x="900404" y="27594"/>
                    </a:moveTo>
                    <a:cubicBezTo>
                      <a:pt x="892106" y="27594"/>
                      <a:pt x="886573" y="22075"/>
                      <a:pt x="886573" y="13797"/>
                    </a:cubicBezTo>
                    <a:cubicBezTo>
                      <a:pt x="886573" y="5519"/>
                      <a:pt x="892106" y="0"/>
                      <a:pt x="900404" y="0"/>
                    </a:cubicBezTo>
                    <a:lnTo>
                      <a:pt x="901787" y="0"/>
                    </a:lnTo>
                    <a:cubicBezTo>
                      <a:pt x="910086" y="0"/>
                      <a:pt x="915618" y="5519"/>
                      <a:pt x="915618" y="13797"/>
                    </a:cubicBezTo>
                    <a:cubicBezTo>
                      <a:pt x="915618" y="22075"/>
                      <a:pt x="908703" y="27594"/>
                      <a:pt x="900404" y="27594"/>
                    </a:cubicBezTo>
                    <a:close/>
                    <a:moveTo>
                      <a:pt x="457809" y="27594"/>
                    </a:moveTo>
                    <a:lnTo>
                      <a:pt x="456426" y="27594"/>
                    </a:lnTo>
                    <a:cubicBezTo>
                      <a:pt x="448127" y="27594"/>
                      <a:pt x="442595" y="22075"/>
                      <a:pt x="442595" y="13797"/>
                    </a:cubicBezTo>
                    <a:cubicBezTo>
                      <a:pt x="442595" y="5519"/>
                      <a:pt x="448127" y="0"/>
                      <a:pt x="456426" y="0"/>
                    </a:cubicBezTo>
                    <a:lnTo>
                      <a:pt x="457809" y="0"/>
                    </a:lnTo>
                    <a:cubicBezTo>
                      <a:pt x="466108" y="0"/>
                      <a:pt x="471640" y="5519"/>
                      <a:pt x="471640" y="13797"/>
                    </a:cubicBezTo>
                    <a:cubicBezTo>
                      <a:pt x="471640" y="22075"/>
                      <a:pt x="464725" y="27594"/>
                      <a:pt x="457809" y="27594"/>
                    </a:cubicBezTo>
                    <a:close/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" name="Google Shape;53;p2"/>
              <p:cNvSpPr/>
              <p:nvPr/>
            </p:nvSpPr>
            <p:spPr>
              <a:xfrm>
                <a:off x="10591020" y="5713295"/>
                <a:ext cx="27662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7662" h="27593" extrusionOk="0">
                    <a:moveTo>
                      <a:pt x="13831" y="27594"/>
                    </a:moveTo>
                    <a:cubicBezTo>
                      <a:pt x="5533" y="27594"/>
                      <a:pt x="0" y="22075"/>
                      <a:pt x="0" y="13797"/>
                    </a:cubicBezTo>
                    <a:cubicBezTo>
                      <a:pt x="0" y="5519"/>
                      <a:pt x="5533" y="0"/>
                      <a:pt x="13831" y="0"/>
                    </a:cubicBezTo>
                    <a:lnTo>
                      <a:pt x="13831" y="0"/>
                    </a:lnTo>
                    <a:cubicBezTo>
                      <a:pt x="22130" y="0"/>
                      <a:pt x="27662" y="5519"/>
                      <a:pt x="27662" y="13797"/>
                    </a:cubicBezTo>
                    <a:cubicBezTo>
                      <a:pt x="27662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4" name="Google Shape;54;p2"/>
          <p:cNvSpPr txBox="1">
            <a:spLocks noGrp="1"/>
          </p:cNvSpPr>
          <p:nvPr>
            <p:ph type="ctrTitle"/>
          </p:nvPr>
        </p:nvSpPr>
        <p:spPr>
          <a:xfrm>
            <a:off x="1935300" y="937300"/>
            <a:ext cx="5273400" cy="265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2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55" name="Google Shape;55;p2"/>
          <p:cNvSpPr txBox="1">
            <a:spLocks noGrp="1"/>
          </p:cNvSpPr>
          <p:nvPr>
            <p:ph type="subTitle" idx="1"/>
          </p:nvPr>
        </p:nvSpPr>
        <p:spPr>
          <a:xfrm>
            <a:off x="1935300" y="3730375"/>
            <a:ext cx="52734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pic>
        <p:nvPicPr>
          <p:cNvPr id="56" name="Google Shape;56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2"/>
            <a:ext cx="9144003" cy="101798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4137565"/>
            <a:ext cx="9144003" cy="10179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9" name="Google Shape;1109;p25"/>
          <p:cNvGrpSpPr/>
          <p:nvPr/>
        </p:nvGrpSpPr>
        <p:grpSpPr>
          <a:xfrm>
            <a:off x="229836" y="291440"/>
            <a:ext cx="8684329" cy="4560619"/>
            <a:chOff x="404546" y="237996"/>
            <a:chExt cx="8887861" cy="4667505"/>
          </a:xfrm>
        </p:grpSpPr>
        <p:grpSp>
          <p:nvGrpSpPr>
            <p:cNvPr id="1110" name="Google Shape;1110;p25"/>
            <p:cNvGrpSpPr/>
            <p:nvPr/>
          </p:nvGrpSpPr>
          <p:grpSpPr>
            <a:xfrm>
              <a:off x="404546" y="237996"/>
              <a:ext cx="8887861" cy="27593"/>
              <a:chOff x="1730821" y="1073383"/>
              <a:chExt cx="8887861" cy="27593"/>
            </a:xfrm>
          </p:grpSpPr>
          <p:sp>
            <p:nvSpPr>
              <p:cNvPr id="1111" name="Google Shape;1111;p25"/>
              <p:cNvSpPr/>
              <p:nvPr/>
            </p:nvSpPr>
            <p:spPr>
              <a:xfrm>
                <a:off x="1730821" y="1073383"/>
                <a:ext cx="29045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9045" h="27593" extrusionOk="0"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2" name="Google Shape;1112;p25"/>
              <p:cNvSpPr/>
              <p:nvPr/>
            </p:nvSpPr>
            <p:spPr>
              <a:xfrm>
                <a:off x="2173416" y="1073383"/>
                <a:ext cx="8004054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8004054" h="27593" extrusionOk="0">
                    <a:moveTo>
                      <a:pt x="7988840" y="27594"/>
                    </a:moveTo>
                    <a:cubicBezTo>
                      <a:pt x="7980542" y="27594"/>
                      <a:pt x="7975009" y="22075"/>
                      <a:pt x="7975009" y="13797"/>
                    </a:cubicBezTo>
                    <a:cubicBezTo>
                      <a:pt x="7975009" y="5519"/>
                      <a:pt x="7980542" y="0"/>
                      <a:pt x="7988840" y="0"/>
                    </a:cubicBezTo>
                    <a:lnTo>
                      <a:pt x="7990224" y="0"/>
                    </a:lnTo>
                    <a:cubicBezTo>
                      <a:pt x="7998522" y="0"/>
                      <a:pt x="8004055" y="5519"/>
                      <a:pt x="8004055" y="13797"/>
                    </a:cubicBezTo>
                    <a:cubicBezTo>
                      <a:pt x="8004055" y="22075"/>
                      <a:pt x="7997139" y="27594"/>
                      <a:pt x="7988840" y="27594"/>
                    </a:cubicBezTo>
                    <a:close/>
                    <a:moveTo>
                      <a:pt x="7546245" y="27594"/>
                    </a:moveTo>
                    <a:cubicBezTo>
                      <a:pt x="7537947" y="27594"/>
                      <a:pt x="7532414" y="22075"/>
                      <a:pt x="7532414" y="13797"/>
                    </a:cubicBezTo>
                    <a:cubicBezTo>
                      <a:pt x="7532414" y="5519"/>
                      <a:pt x="7537947" y="0"/>
                      <a:pt x="7546245" y="0"/>
                    </a:cubicBezTo>
                    <a:lnTo>
                      <a:pt x="7547629" y="0"/>
                    </a:lnTo>
                    <a:cubicBezTo>
                      <a:pt x="7555927" y="0"/>
                      <a:pt x="7561460" y="5519"/>
                      <a:pt x="7561460" y="13797"/>
                    </a:cubicBezTo>
                    <a:cubicBezTo>
                      <a:pt x="7561460" y="22075"/>
                      <a:pt x="7554544" y="27594"/>
                      <a:pt x="7546245" y="27594"/>
                    </a:cubicBezTo>
                    <a:close/>
                    <a:moveTo>
                      <a:pt x="7103650" y="27594"/>
                    </a:moveTo>
                    <a:cubicBezTo>
                      <a:pt x="7095352" y="27594"/>
                      <a:pt x="7089819" y="22075"/>
                      <a:pt x="7089819" y="13797"/>
                    </a:cubicBezTo>
                    <a:cubicBezTo>
                      <a:pt x="7089819" y="5519"/>
                      <a:pt x="7095352" y="0"/>
                      <a:pt x="7103650" y="0"/>
                    </a:cubicBezTo>
                    <a:lnTo>
                      <a:pt x="7105034" y="0"/>
                    </a:lnTo>
                    <a:cubicBezTo>
                      <a:pt x="7113332" y="0"/>
                      <a:pt x="7118865" y="5519"/>
                      <a:pt x="7118865" y="13797"/>
                    </a:cubicBezTo>
                    <a:cubicBezTo>
                      <a:pt x="7118865" y="22075"/>
                      <a:pt x="7110566" y="27594"/>
                      <a:pt x="7103650" y="27594"/>
                    </a:cubicBezTo>
                    <a:close/>
                    <a:moveTo>
                      <a:pt x="6659672" y="27594"/>
                    </a:moveTo>
                    <a:cubicBezTo>
                      <a:pt x="6651374" y="27594"/>
                      <a:pt x="6645841" y="22075"/>
                      <a:pt x="6645841" y="13797"/>
                    </a:cubicBezTo>
                    <a:cubicBezTo>
                      <a:pt x="6645841" y="5519"/>
                      <a:pt x="6651374" y="0"/>
                      <a:pt x="6659672" y="0"/>
                    </a:cubicBezTo>
                    <a:lnTo>
                      <a:pt x="6661055" y="0"/>
                    </a:lnTo>
                    <a:cubicBezTo>
                      <a:pt x="6669354" y="0"/>
                      <a:pt x="6674886" y="5519"/>
                      <a:pt x="6674886" y="13797"/>
                    </a:cubicBezTo>
                    <a:cubicBezTo>
                      <a:pt x="6674886" y="22075"/>
                      <a:pt x="6667971" y="27594"/>
                      <a:pt x="6659672" y="27594"/>
                    </a:cubicBezTo>
                    <a:close/>
                    <a:moveTo>
                      <a:pt x="6217077" y="27594"/>
                    </a:moveTo>
                    <a:cubicBezTo>
                      <a:pt x="6208779" y="27594"/>
                      <a:pt x="6203246" y="22075"/>
                      <a:pt x="6203246" y="13797"/>
                    </a:cubicBezTo>
                    <a:cubicBezTo>
                      <a:pt x="6203246" y="5519"/>
                      <a:pt x="6208779" y="0"/>
                      <a:pt x="6217077" y="0"/>
                    </a:cubicBezTo>
                    <a:lnTo>
                      <a:pt x="6218460" y="0"/>
                    </a:lnTo>
                    <a:cubicBezTo>
                      <a:pt x="6226759" y="0"/>
                      <a:pt x="6232291" y="5519"/>
                      <a:pt x="6232291" y="13797"/>
                    </a:cubicBezTo>
                    <a:cubicBezTo>
                      <a:pt x="6232291" y="22075"/>
                      <a:pt x="6225376" y="27594"/>
                      <a:pt x="6217077" y="27594"/>
                    </a:cubicBezTo>
                    <a:close/>
                    <a:moveTo>
                      <a:pt x="5774482" y="27594"/>
                    </a:moveTo>
                    <a:cubicBezTo>
                      <a:pt x="5766183" y="27594"/>
                      <a:pt x="5760651" y="22075"/>
                      <a:pt x="5760651" y="13797"/>
                    </a:cubicBezTo>
                    <a:cubicBezTo>
                      <a:pt x="5760651" y="5519"/>
                      <a:pt x="5766183" y="0"/>
                      <a:pt x="5774482" y="0"/>
                    </a:cubicBezTo>
                    <a:lnTo>
                      <a:pt x="5775865" y="0"/>
                    </a:lnTo>
                    <a:cubicBezTo>
                      <a:pt x="5784164" y="0"/>
                      <a:pt x="5789696" y="5519"/>
                      <a:pt x="5789696" y="13797"/>
                    </a:cubicBezTo>
                    <a:cubicBezTo>
                      <a:pt x="5789696" y="22075"/>
                      <a:pt x="5781398" y="27594"/>
                      <a:pt x="5774482" y="27594"/>
                    </a:cubicBezTo>
                    <a:close/>
                    <a:moveTo>
                      <a:pt x="5330504" y="27594"/>
                    </a:moveTo>
                    <a:cubicBezTo>
                      <a:pt x="5322205" y="27594"/>
                      <a:pt x="5316673" y="22075"/>
                      <a:pt x="5316673" y="13797"/>
                    </a:cubicBezTo>
                    <a:cubicBezTo>
                      <a:pt x="5316673" y="5519"/>
                      <a:pt x="5322205" y="0"/>
                      <a:pt x="5330504" y="0"/>
                    </a:cubicBezTo>
                    <a:lnTo>
                      <a:pt x="5331887" y="0"/>
                    </a:lnTo>
                    <a:cubicBezTo>
                      <a:pt x="5340186" y="0"/>
                      <a:pt x="5345718" y="5519"/>
                      <a:pt x="5345718" y="13797"/>
                    </a:cubicBezTo>
                    <a:cubicBezTo>
                      <a:pt x="5345718" y="22075"/>
                      <a:pt x="5338803" y="27594"/>
                      <a:pt x="5330504" y="27594"/>
                    </a:cubicBezTo>
                    <a:close/>
                    <a:moveTo>
                      <a:pt x="4887909" y="27594"/>
                    </a:moveTo>
                    <a:cubicBezTo>
                      <a:pt x="4879610" y="27594"/>
                      <a:pt x="4874078" y="22075"/>
                      <a:pt x="4874078" y="13797"/>
                    </a:cubicBezTo>
                    <a:cubicBezTo>
                      <a:pt x="4874078" y="5519"/>
                      <a:pt x="4879610" y="0"/>
                      <a:pt x="4887909" y="0"/>
                    </a:cubicBezTo>
                    <a:lnTo>
                      <a:pt x="4889292" y="0"/>
                    </a:lnTo>
                    <a:cubicBezTo>
                      <a:pt x="4897591" y="0"/>
                      <a:pt x="4903123" y="5519"/>
                      <a:pt x="4903123" y="13797"/>
                    </a:cubicBezTo>
                    <a:cubicBezTo>
                      <a:pt x="4903123" y="22075"/>
                      <a:pt x="4896208" y="27594"/>
                      <a:pt x="4887909" y="27594"/>
                    </a:cubicBezTo>
                    <a:close/>
                    <a:moveTo>
                      <a:pt x="4445314" y="27594"/>
                    </a:moveTo>
                    <a:cubicBezTo>
                      <a:pt x="4437015" y="27594"/>
                      <a:pt x="4431483" y="22075"/>
                      <a:pt x="4431483" y="13797"/>
                    </a:cubicBezTo>
                    <a:cubicBezTo>
                      <a:pt x="4431483" y="5519"/>
                      <a:pt x="4437015" y="0"/>
                      <a:pt x="4445314" y="0"/>
                    </a:cubicBezTo>
                    <a:lnTo>
                      <a:pt x="4446697" y="0"/>
                    </a:lnTo>
                    <a:cubicBezTo>
                      <a:pt x="4454996" y="0"/>
                      <a:pt x="4460528" y="5519"/>
                      <a:pt x="4460528" y="13797"/>
                    </a:cubicBezTo>
                    <a:cubicBezTo>
                      <a:pt x="4460528" y="22075"/>
                      <a:pt x="4452229" y="27594"/>
                      <a:pt x="4445314" y="27594"/>
                    </a:cubicBezTo>
                    <a:close/>
                    <a:moveTo>
                      <a:pt x="4001336" y="27594"/>
                    </a:moveTo>
                    <a:cubicBezTo>
                      <a:pt x="3993037" y="27594"/>
                      <a:pt x="3987504" y="22075"/>
                      <a:pt x="3987504" y="13797"/>
                    </a:cubicBezTo>
                    <a:cubicBezTo>
                      <a:pt x="3987504" y="5519"/>
                      <a:pt x="3993037" y="0"/>
                      <a:pt x="4001336" y="0"/>
                    </a:cubicBezTo>
                    <a:lnTo>
                      <a:pt x="4002719" y="0"/>
                    </a:lnTo>
                    <a:cubicBezTo>
                      <a:pt x="4011018" y="0"/>
                      <a:pt x="4016550" y="5519"/>
                      <a:pt x="4016550" y="13797"/>
                    </a:cubicBezTo>
                    <a:cubicBezTo>
                      <a:pt x="4016550" y="22075"/>
                      <a:pt x="4009634" y="27594"/>
                      <a:pt x="4001336" y="27594"/>
                    </a:cubicBezTo>
                    <a:close/>
                    <a:moveTo>
                      <a:pt x="3558741" y="27594"/>
                    </a:moveTo>
                    <a:lnTo>
                      <a:pt x="3557358" y="27594"/>
                    </a:lnTo>
                    <a:cubicBezTo>
                      <a:pt x="3549059" y="27594"/>
                      <a:pt x="3543527" y="22075"/>
                      <a:pt x="3543527" y="13797"/>
                    </a:cubicBezTo>
                    <a:cubicBezTo>
                      <a:pt x="3543527" y="5519"/>
                      <a:pt x="3549059" y="0"/>
                      <a:pt x="3557358" y="0"/>
                    </a:cubicBezTo>
                    <a:lnTo>
                      <a:pt x="3558741" y="0"/>
                    </a:lnTo>
                    <a:cubicBezTo>
                      <a:pt x="3567039" y="0"/>
                      <a:pt x="3572572" y="5519"/>
                      <a:pt x="3572572" y="13797"/>
                    </a:cubicBezTo>
                    <a:cubicBezTo>
                      <a:pt x="3572572" y="22075"/>
                      <a:pt x="3567039" y="27594"/>
                      <a:pt x="3558741" y="27594"/>
                    </a:cubicBezTo>
                    <a:close/>
                    <a:moveTo>
                      <a:pt x="3116146" y="27594"/>
                    </a:moveTo>
                    <a:cubicBezTo>
                      <a:pt x="3107847" y="27594"/>
                      <a:pt x="3102314" y="22075"/>
                      <a:pt x="3102314" y="13797"/>
                    </a:cubicBezTo>
                    <a:cubicBezTo>
                      <a:pt x="3102314" y="5519"/>
                      <a:pt x="3107847" y="0"/>
                      <a:pt x="3116146" y="0"/>
                    </a:cubicBezTo>
                    <a:lnTo>
                      <a:pt x="3117529" y="0"/>
                    </a:lnTo>
                    <a:cubicBezTo>
                      <a:pt x="3125827" y="0"/>
                      <a:pt x="3131360" y="5519"/>
                      <a:pt x="3131360" y="13797"/>
                    </a:cubicBezTo>
                    <a:cubicBezTo>
                      <a:pt x="3131360" y="22075"/>
                      <a:pt x="3123061" y="27594"/>
                      <a:pt x="3116146" y="27594"/>
                    </a:cubicBezTo>
                    <a:close/>
                    <a:moveTo>
                      <a:pt x="2672168" y="27594"/>
                    </a:moveTo>
                    <a:lnTo>
                      <a:pt x="2670785" y="27594"/>
                    </a:lnTo>
                    <a:cubicBezTo>
                      <a:pt x="2662486" y="27594"/>
                      <a:pt x="2656953" y="22075"/>
                      <a:pt x="2656953" y="13797"/>
                    </a:cubicBezTo>
                    <a:cubicBezTo>
                      <a:pt x="2656953" y="5519"/>
                      <a:pt x="2662486" y="0"/>
                      <a:pt x="2670785" y="0"/>
                    </a:cubicBezTo>
                    <a:lnTo>
                      <a:pt x="2672168" y="0"/>
                    </a:lnTo>
                    <a:cubicBezTo>
                      <a:pt x="2680466" y="0"/>
                      <a:pt x="2685999" y="5519"/>
                      <a:pt x="2685999" y="13797"/>
                    </a:cubicBezTo>
                    <a:cubicBezTo>
                      <a:pt x="2685999" y="22075"/>
                      <a:pt x="2680466" y="27594"/>
                      <a:pt x="2672168" y="27594"/>
                    </a:cubicBezTo>
                    <a:close/>
                    <a:moveTo>
                      <a:pt x="2229573" y="27594"/>
                    </a:moveTo>
                    <a:cubicBezTo>
                      <a:pt x="2221274" y="27594"/>
                      <a:pt x="2215741" y="22075"/>
                      <a:pt x="2215741" y="13797"/>
                    </a:cubicBezTo>
                    <a:cubicBezTo>
                      <a:pt x="2215741" y="5519"/>
                      <a:pt x="2221274" y="0"/>
                      <a:pt x="2229573" y="0"/>
                    </a:cubicBezTo>
                    <a:lnTo>
                      <a:pt x="2230956" y="0"/>
                    </a:lnTo>
                    <a:cubicBezTo>
                      <a:pt x="2239254" y="0"/>
                      <a:pt x="2244787" y="5519"/>
                      <a:pt x="2244787" y="13797"/>
                    </a:cubicBezTo>
                    <a:cubicBezTo>
                      <a:pt x="2244787" y="22075"/>
                      <a:pt x="2237871" y="27594"/>
                      <a:pt x="2229573" y="27594"/>
                    </a:cubicBezTo>
                    <a:close/>
                    <a:moveTo>
                      <a:pt x="1786977" y="27594"/>
                    </a:moveTo>
                    <a:cubicBezTo>
                      <a:pt x="1778679" y="27594"/>
                      <a:pt x="1773146" y="22075"/>
                      <a:pt x="1773146" y="13797"/>
                    </a:cubicBezTo>
                    <a:cubicBezTo>
                      <a:pt x="1773146" y="5519"/>
                      <a:pt x="1778679" y="0"/>
                      <a:pt x="1786977" y="0"/>
                    </a:cubicBezTo>
                    <a:lnTo>
                      <a:pt x="1788361" y="0"/>
                    </a:lnTo>
                    <a:cubicBezTo>
                      <a:pt x="1796659" y="0"/>
                      <a:pt x="1802192" y="5519"/>
                      <a:pt x="1802192" y="13797"/>
                    </a:cubicBezTo>
                    <a:cubicBezTo>
                      <a:pt x="1802192" y="22075"/>
                      <a:pt x="1793893" y="27594"/>
                      <a:pt x="1786977" y="27594"/>
                    </a:cubicBezTo>
                    <a:close/>
                    <a:moveTo>
                      <a:pt x="1342999" y="27594"/>
                    </a:moveTo>
                    <a:lnTo>
                      <a:pt x="1341616" y="27594"/>
                    </a:lnTo>
                    <a:cubicBezTo>
                      <a:pt x="1333317" y="27594"/>
                      <a:pt x="1327785" y="22075"/>
                      <a:pt x="1327785" y="13797"/>
                    </a:cubicBezTo>
                    <a:cubicBezTo>
                      <a:pt x="1327785" y="5519"/>
                      <a:pt x="1333317" y="0"/>
                      <a:pt x="1341616" y="0"/>
                    </a:cubicBezTo>
                    <a:lnTo>
                      <a:pt x="1342999" y="0"/>
                    </a:lnTo>
                    <a:cubicBezTo>
                      <a:pt x="1351298" y="0"/>
                      <a:pt x="1356831" y="5519"/>
                      <a:pt x="1356831" y="13797"/>
                    </a:cubicBezTo>
                    <a:cubicBezTo>
                      <a:pt x="1356831" y="22075"/>
                      <a:pt x="1351298" y="27594"/>
                      <a:pt x="1342999" y="27594"/>
                    </a:cubicBezTo>
                    <a:close/>
                    <a:moveTo>
                      <a:pt x="900404" y="27594"/>
                    </a:moveTo>
                    <a:cubicBezTo>
                      <a:pt x="892106" y="27594"/>
                      <a:pt x="886573" y="22075"/>
                      <a:pt x="886573" y="13797"/>
                    </a:cubicBezTo>
                    <a:cubicBezTo>
                      <a:pt x="886573" y="5519"/>
                      <a:pt x="892106" y="0"/>
                      <a:pt x="900404" y="0"/>
                    </a:cubicBezTo>
                    <a:lnTo>
                      <a:pt x="901787" y="0"/>
                    </a:lnTo>
                    <a:cubicBezTo>
                      <a:pt x="910086" y="0"/>
                      <a:pt x="915618" y="5519"/>
                      <a:pt x="915618" y="13797"/>
                    </a:cubicBezTo>
                    <a:cubicBezTo>
                      <a:pt x="915618" y="22075"/>
                      <a:pt x="908703" y="27594"/>
                      <a:pt x="900404" y="27594"/>
                    </a:cubicBezTo>
                    <a:close/>
                    <a:moveTo>
                      <a:pt x="457809" y="27594"/>
                    </a:moveTo>
                    <a:lnTo>
                      <a:pt x="456426" y="27594"/>
                    </a:lnTo>
                    <a:cubicBezTo>
                      <a:pt x="448127" y="27594"/>
                      <a:pt x="442595" y="22075"/>
                      <a:pt x="442595" y="13797"/>
                    </a:cubicBezTo>
                    <a:cubicBezTo>
                      <a:pt x="442595" y="5519"/>
                      <a:pt x="448127" y="0"/>
                      <a:pt x="456426" y="0"/>
                    </a:cubicBezTo>
                    <a:lnTo>
                      <a:pt x="457809" y="0"/>
                    </a:lnTo>
                    <a:cubicBezTo>
                      <a:pt x="466108" y="0"/>
                      <a:pt x="471640" y="5519"/>
                      <a:pt x="471640" y="13797"/>
                    </a:cubicBezTo>
                    <a:cubicBezTo>
                      <a:pt x="471640" y="22075"/>
                      <a:pt x="464725" y="27594"/>
                      <a:pt x="457809" y="27594"/>
                    </a:cubicBezTo>
                    <a:close/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3" name="Google Shape;1113;p25"/>
              <p:cNvSpPr/>
              <p:nvPr/>
            </p:nvSpPr>
            <p:spPr>
              <a:xfrm>
                <a:off x="10591020" y="1073383"/>
                <a:ext cx="27662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7662" h="27593" extrusionOk="0">
                    <a:moveTo>
                      <a:pt x="13831" y="27594"/>
                    </a:moveTo>
                    <a:cubicBezTo>
                      <a:pt x="5533" y="27594"/>
                      <a:pt x="0" y="22075"/>
                      <a:pt x="0" y="13797"/>
                    </a:cubicBezTo>
                    <a:cubicBezTo>
                      <a:pt x="0" y="5519"/>
                      <a:pt x="5533" y="0"/>
                      <a:pt x="13831" y="0"/>
                    </a:cubicBezTo>
                    <a:lnTo>
                      <a:pt x="13831" y="0"/>
                    </a:lnTo>
                    <a:cubicBezTo>
                      <a:pt x="22130" y="0"/>
                      <a:pt x="27662" y="5519"/>
                      <a:pt x="27662" y="13797"/>
                    </a:cubicBezTo>
                    <a:cubicBezTo>
                      <a:pt x="27662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14" name="Google Shape;1114;p25"/>
            <p:cNvGrpSpPr/>
            <p:nvPr/>
          </p:nvGrpSpPr>
          <p:grpSpPr>
            <a:xfrm>
              <a:off x="404546" y="701573"/>
              <a:ext cx="8887861" cy="27593"/>
              <a:chOff x="1730821" y="1536960"/>
              <a:chExt cx="8887861" cy="27593"/>
            </a:xfrm>
          </p:grpSpPr>
          <p:sp>
            <p:nvSpPr>
              <p:cNvPr id="1115" name="Google Shape;1115;p25"/>
              <p:cNvSpPr/>
              <p:nvPr/>
            </p:nvSpPr>
            <p:spPr>
              <a:xfrm>
                <a:off x="1730821" y="1536960"/>
                <a:ext cx="29045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9045" h="27593" extrusionOk="0"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6" name="Google Shape;1116;p25"/>
              <p:cNvSpPr/>
              <p:nvPr/>
            </p:nvSpPr>
            <p:spPr>
              <a:xfrm>
                <a:off x="2173416" y="1536960"/>
                <a:ext cx="8004054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8004054" h="27593" extrusionOk="0">
                    <a:moveTo>
                      <a:pt x="7988840" y="27594"/>
                    </a:moveTo>
                    <a:cubicBezTo>
                      <a:pt x="7980542" y="27594"/>
                      <a:pt x="7975009" y="22075"/>
                      <a:pt x="7975009" y="13797"/>
                    </a:cubicBezTo>
                    <a:cubicBezTo>
                      <a:pt x="7975009" y="5519"/>
                      <a:pt x="7980542" y="0"/>
                      <a:pt x="7988840" y="0"/>
                    </a:cubicBezTo>
                    <a:lnTo>
                      <a:pt x="7990224" y="0"/>
                    </a:lnTo>
                    <a:cubicBezTo>
                      <a:pt x="7998522" y="0"/>
                      <a:pt x="8004055" y="5519"/>
                      <a:pt x="8004055" y="13797"/>
                    </a:cubicBezTo>
                    <a:cubicBezTo>
                      <a:pt x="8004055" y="22075"/>
                      <a:pt x="7997139" y="27594"/>
                      <a:pt x="7988840" y="27594"/>
                    </a:cubicBezTo>
                    <a:close/>
                    <a:moveTo>
                      <a:pt x="7546245" y="27594"/>
                    </a:moveTo>
                    <a:cubicBezTo>
                      <a:pt x="7537947" y="27594"/>
                      <a:pt x="7532414" y="22075"/>
                      <a:pt x="7532414" y="13797"/>
                    </a:cubicBezTo>
                    <a:cubicBezTo>
                      <a:pt x="7532414" y="5519"/>
                      <a:pt x="7537947" y="0"/>
                      <a:pt x="7546245" y="0"/>
                    </a:cubicBezTo>
                    <a:lnTo>
                      <a:pt x="7547629" y="0"/>
                    </a:lnTo>
                    <a:cubicBezTo>
                      <a:pt x="7555927" y="0"/>
                      <a:pt x="7561460" y="5519"/>
                      <a:pt x="7561460" y="13797"/>
                    </a:cubicBezTo>
                    <a:cubicBezTo>
                      <a:pt x="7561460" y="22075"/>
                      <a:pt x="7554544" y="27594"/>
                      <a:pt x="7546245" y="27594"/>
                    </a:cubicBezTo>
                    <a:close/>
                    <a:moveTo>
                      <a:pt x="7103650" y="27594"/>
                    </a:moveTo>
                    <a:cubicBezTo>
                      <a:pt x="7095352" y="27594"/>
                      <a:pt x="7089819" y="22075"/>
                      <a:pt x="7089819" y="13797"/>
                    </a:cubicBezTo>
                    <a:cubicBezTo>
                      <a:pt x="7089819" y="5519"/>
                      <a:pt x="7095352" y="0"/>
                      <a:pt x="7103650" y="0"/>
                    </a:cubicBezTo>
                    <a:lnTo>
                      <a:pt x="7105034" y="0"/>
                    </a:lnTo>
                    <a:cubicBezTo>
                      <a:pt x="7113332" y="0"/>
                      <a:pt x="7118865" y="5519"/>
                      <a:pt x="7118865" y="13797"/>
                    </a:cubicBezTo>
                    <a:cubicBezTo>
                      <a:pt x="7118865" y="22075"/>
                      <a:pt x="7110566" y="27594"/>
                      <a:pt x="7103650" y="27594"/>
                    </a:cubicBezTo>
                    <a:close/>
                    <a:moveTo>
                      <a:pt x="6659672" y="27594"/>
                    </a:moveTo>
                    <a:cubicBezTo>
                      <a:pt x="6651374" y="27594"/>
                      <a:pt x="6645841" y="22075"/>
                      <a:pt x="6645841" y="13797"/>
                    </a:cubicBezTo>
                    <a:cubicBezTo>
                      <a:pt x="6645841" y="5519"/>
                      <a:pt x="6651374" y="0"/>
                      <a:pt x="6659672" y="0"/>
                    </a:cubicBezTo>
                    <a:lnTo>
                      <a:pt x="6661055" y="0"/>
                    </a:lnTo>
                    <a:cubicBezTo>
                      <a:pt x="6669354" y="0"/>
                      <a:pt x="6674886" y="5519"/>
                      <a:pt x="6674886" y="13797"/>
                    </a:cubicBezTo>
                    <a:cubicBezTo>
                      <a:pt x="6674886" y="22075"/>
                      <a:pt x="6667971" y="27594"/>
                      <a:pt x="6659672" y="27594"/>
                    </a:cubicBezTo>
                    <a:close/>
                    <a:moveTo>
                      <a:pt x="6217077" y="27594"/>
                    </a:moveTo>
                    <a:cubicBezTo>
                      <a:pt x="6208779" y="27594"/>
                      <a:pt x="6203246" y="22075"/>
                      <a:pt x="6203246" y="13797"/>
                    </a:cubicBezTo>
                    <a:cubicBezTo>
                      <a:pt x="6203246" y="5519"/>
                      <a:pt x="6208779" y="0"/>
                      <a:pt x="6217077" y="0"/>
                    </a:cubicBezTo>
                    <a:lnTo>
                      <a:pt x="6218460" y="0"/>
                    </a:lnTo>
                    <a:cubicBezTo>
                      <a:pt x="6226759" y="0"/>
                      <a:pt x="6232291" y="5519"/>
                      <a:pt x="6232291" y="13797"/>
                    </a:cubicBezTo>
                    <a:cubicBezTo>
                      <a:pt x="6232291" y="22075"/>
                      <a:pt x="6225376" y="27594"/>
                      <a:pt x="6217077" y="27594"/>
                    </a:cubicBezTo>
                    <a:close/>
                    <a:moveTo>
                      <a:pt x="5774482" y="27594"/>
                    </a:moveTo>
                    <a:cubicBezTo>
                      <a:pt x="5766183" y="27594"/>
                      <a:pt x="5760651" y="22075"/>
                      <a:pt x="5760651" y="13797"/>
                    </a:cubicBezTo>
                    <a:cubicBezTo>
                      <a:pt x="5760651" y="5519"/>
                      <a:pt x="5766183" y="0"/>
                      <a:pt x="5774482" y="0"/>
                    </a:cubicBezTo>
                    <a:lnTo>
                      <a:pt x="5775865" y="0"/>
                    </a:lnTo>
                    <a:cubicBezTo>
                      <a:pt x="5784164" y="0"/>
                      <a:pt x="5789696" y="5519"/>
                      <a:pt x="5789696" y="13797"/>
                    </a:cubicBezTo>
                    <a:cubicBezTo>
                      <a:pt x="5789696" y="22075"/>
                      <a:pt x="5781398" y="27594"/>
                      <a:pt x="5774482" y="27594"/>
                    </a:cubicBezTo>
                    <a:close/>
                    <a:moveTo>
                      <a:pt x="5330504" y="27594"/>
                    </a:moveTo>
                    <a:cubicBezTo>
                      <a:pt x="5322205" y="27594"/>
                      <a:pt x="5316673" y="22075"/>
                      <a:pt x="5316673" y="13797"/>
                    </a:cubicBezTo>
                    <a:cubicBezTo>
                      <a:pt x="5316673" y="5519"/>
                      <a:pt x="5322205" y="0"/>
                      <a:pt x="5330504" y="0"/>
                    </a:cubicBezTo>
                    <a:lnTo>
                      <a:pt x="5331887" y="0"/>
                    </a:lnTo>
                    <a:cubicBezTo>
                      <a:pt x="5340186" y="0"/>
                      <a:pt x="5345718" y="5519"/>
                      <a:pt x="5345718" y="13797"/>
                    </a:cubicBezTo>
                    <a:cubicBezTo>
                      <a:pt x="5345718" y="22075"/>
                      <a:pt x="5338803" y="27594"/>
                      <a:pt x="5330504" y="27594"/>
                    </a:cubicBezTo>
                    <a:close/>
                    <a:moveTo>
                      <a:pt x="4887909" y="27594"/>
                    </a:moveTo>
                    <a:cubicBezTo>
                      <a:pt x="4879610" y="27594"/>
                      <a:pt x="4874078" y="22075"/>
                      <a:pt x="4874078" y="13797"/>
                    </a:cubicBezTo>
                    <a:cubicBezTo>
                      <a:pt x="4874078" y="5519"/>
                      <a:pt x="4879610" y="0"/>
                      <a:pt x="4887909" y="0"/>
                    </a:cubicBezTo>
                    <a:lnTo>
                      <a:pt x="4889292" y="0"/>
                    </a:lnTo>
                    <a:cubicBezTo>
                      <a:pt x="4897591" y="0"/>
                      <a:pt x="4903123" y="5519"/>
                      <a:pt x="4903123" y="13797"/>
                    </a:cubicBezTo>
                    <a:cubicBezTo>
                      <a:pt x="4903123" y="22075"/>
                      <a:pt x="4896208" y="27594"/>
                      <a:pt x="4887909" y="27594"/>
                    </a:cubicBezTo>
                    <a:close/>
                    <a:moveTo>
                      <a:pt x="4445314" y="27594"/>
                    </a:moveTo>
                    <a:cubicBezTo>
                      <a:pt x="4437015" y="27594"/>
                      <a:pt x="4431483" y="22075"/>
                      <a:pt x="4431483" y="13797"/>
                    </a:cubicBezTo>
                    <a:cubicBezTo>
                      <a:pt x="4431483" y="5519"/>
                      <a:pt x="4437015" y="0"/>
                      <a:pt x="4445314" y="0"/>
                    </a:cubicBezTo>
                    <a:lnTo>
                      <a:pt x="4446697" y="0"/>
                    </a:lnTo>
                    <a:cubicBezTo>
                      <a:pt x="4454996" y="0"/>
                      <a:pt x="4460528" y="5519"/>
                      <a:pt x="4460528" y="13797"/>
                    </a:cubicBezTo>
                    <a:cubicBezTo>
                      <a:pt x="4460528" y="22075"/>
                      <a:pt x="4452229" y="27594"/>
                      <a:pt x="4445314" y="27594"/>
                    </a:cubicBezTo>
                    <a:close/>
                    <a:moveTo>
                      <a:pt x="4001336" y="27594"/>
                    </a:moveTo>
                    <a:cubicBezTo>
                      <a:pt x="3993037" y="27594"/>
                      <a:pt x="3987504" y="22075"/>
                      <a:pt x="3987504" y="13797"/>
                    </a:cubicBezTo>
                    <a:cubicBezTo>
                      <a:pt x="3987504" y="5519"/>
                      <a:pt x="3993037" y="0"/>
                      <a:pt x="4001336" y="0"/>
                    </a:cubicBezTo>
                    <a:lnTo>
                      <a:pt x="4002719" y="0"/>
                    </a:lnTo>
                    <a:cubicBezTo>
                      <a:pt x="4011018" y="0"/>
                      <a:pt x="4016550" y="5519"/>
                      <a:pt x="4016550" y="13797"/>
                    </a:cubicBezTo>
                    <a:cubicBezTo>
                      <a:pt x="4016550" y="22075"/>
                      <a:pt x="4009634" y="27594"/>
                      <a:pt x="4001336" y="27594"/>
                    </a:cubicBezTo>
                    <a:close/>
                    <a:moveTo>
                      <a:pt x="3558741" y="27594"/>
                    </a:moveTo>
                    <a:lnTo>
                      <a:pt x="3557358" y="27594"/>
                    </a:lnTo>
                    <a:cubicBezTo>
                      <a:pt x="3549059" y="27594"/>
                      <a:pt x="3543527" y="22075"/>
                      <a:pt x="3543527" y="13797"/>
                    </a:cubicBezTo>
                    <a:cubicBezTo>
                      <a:pt x="3543527" y="5519"/>
                      <a:pt x="3549059" y="0"/>
                      <a:pt x="3557358" y="0"/>
                    </a:cubicBezTo>
                    <a:lnTo>
                      <a:pt x="3558741" y="0"/>
                    </a:lnTo>
                    <a:cubicBezTo>
                      <a:pt x="3567039" y="0"/>
                      <a:pt x="3572572" y="5519"/>
                      <a:pt x="3572572" y="13797"/>
                    </a:cubicBezTo>
                    <a:cubicBezTo>
                      <a:pt x="3572572" y="22075"/>
                      <a:pt x="3567039" y="27594"/>
                      <a:pt x="3558741" y="27594"/>
                    </a:cubicBezTo>
                    <a:close/>
                    <a:moveTo>
                      <a:pt x="3116146" y="27594"/>
                    </a:moveTo>
                    <a:cubicBezTo>
                      <a:pt x="3107847" y="27594"/>
                      <a:pt x="3102314" y="22075"/>
                      <a:pt x="3102314" y="13797"/>
                    </a:cubicBezTo>
                    <a:cubicBezTo>
                      <a:pt x="3102314" y="5519"/>
                      <a:pt x="3107847" y="0"/>
                      <a:pt x="3116146" y="0"/>
                    </a:cubicBezTo>
                    <a:lnTo>
                      <a:pt x="3117529" y="0"/>
                    </a:lnTo>
                    <a:cubicBezTo>
                      <a:pt x="3125827" y="0"/>
                      <a:pt x="3131360" y="5519"/>
                      <a:pt x="3131360" y="13797"/>
                    </a:cubicBezTo>
                    <a:cubicBezTo>
                      <a:pt x="3131360" y="22075"/>
                      <a:pt x="3123061" y="27594"/>
                      <a:pt x="3116146" y="27594"/>
                    </a:cubicBezTo>
                    <a:close/>
                    <a:moveTo>
                      <a:pt x="2672168" y="27594"/>
                    </a:moveTo>
                    <a:lnTo>
                      <a:pt x="2670785" y="27594"/>
                    </a:lnTo>
                    <a:cubicBezTo>
                      <a:pt x="2662486" y="27594"/>
                      <a:pt x="2656953" y="22075"/>
                      <a:pt x="2656953" y="13797"/>
                    </a:cubicBezTo>
                    <a:cubicBezTo>
                      <a:pt x="2656953" y="5519"/>
                      <a:pt x="2662486" y="0"/>
                      <a:pt x="2670785" y="0"/>
                    </a:cubicBezTo>
                    <a:lnTo>
                      <a:pt x="2672168" y="0"/>
                    </a:lnTo>
                    <a:cubicBezTo>
                      <a:pt x="2680466" y="0"/>
                      <a:pt x="2685999" y="5519"/>
                      <a:pt x="2685999" y="13797"/>
                    </a:cubicBezTo>
                    <a:cubicBezTo>
                      <a:pt x="2685999" y="22075"/>
                      <a:pt x="2680466" y="27594"/>
                      <a:pt x="2672168" y="27594"/>
                    </a:cubicBezTo>
                    <a:close/>
                    <a:moveTo>
                      <a:pt x="2229573" y="27594"/>
                    </a:moveTo>
                    <a:cubicBezTo>
                      <a:pt x="2221274" y="27594"/>
                      <a:pt x="2215741" y="22075"/>
                      <a:pt x="2215741" y="13797"/>
                    </a:cubicBezTo>
                    <a:cubicBezTo>
                      <a:pt x="2215741" y="5519"/>
                      <a:pt x="2221274" y="0"/>
                      <a:pt x="2229573" y="0"/>
                    </a:cubicBezTo>
                    <a:lnTo>
                      <a:pt x="2230956" y="0"/>
                    </a:lnTo>
                    <a:cubicBezTo>
                      <a:pt x="2239254" y="0"/>
                      <a:pt x="2244787" y="5519"/>
                      <a:pt x="2244787" y="13797"/>
                    </a:cubicBezTo>
                    <a:cubicBezTo>
                      <a:pt x="2244787" y="22075"/>
                      <a:pt x="2237871" y="27594"/>
                      <a:pt x="2229573" y="27594"/>
                    </a:cubicBezTo>
                    <a:close/>
                    <a:moveTo>
                      <a:pt x="1786977" y="27594"/>
                    </a:moveTo>
                    <a:cubicBezTo>
                      <a:pt x="1778679" y="27594"/>
                      <a:pt x="1773146" y="22075"/>
                      <a:pt x="1773146" y="13797"/>
                    </a:cubicBezTo>
                    <a:cubicBezTo>
                      <a:pt x="1773146" y="5519"/>
                      <a:pt x="1778679" y="0"/>
                      <a:pt x="1786977" y="0"/>
                    </a:cubicBezTo>
                    <a:lnTo>
                      <a:pt x="1788361" y="0"/>
                    </a:lnTo>
                    <a:cubicBezTo>
                      <a:pt x="1796659" y="0"/>
                      <a:pt x="1802192" y="5519"/>
                      <a:pt x="1802192" y="13797"/>
                    </a:cubicBezTo>
                    <a:cubicBezTo>
                      <a:pt x="1802192" y="22075"/>
                      <a:pt x="1793893" y="27594"/>
                      <a:pt x="1786977" y="27594"/>
                    </a:cubicBezTo>
                    <a:close/>
                    <a:moveTo>
                      <a:pt x="1342999" y="27594"/>
                    </a:moveTo>
                    <a:lnTo>
                      <a:pt x="1341616" y="27594"/>
                    </a:lnTo>
                    <a:cubicBezTo>
                      <a:pt x="1333317" y="27594"/>
                      <a:pt x="1327785" y="22075"/>
                      <a:pt x="1327785" y="13797"/>
                    </a:cubicBezTo>
                    <a:cubicBezTo>
                      <a:pt x="1327785" y="5519"/>
                      <a:pt x="1333317" y="0"/>
                      <a:pt x="1341616" y="0"/>
                    </a:cubicBezTo>
                    <a:lnTo>
                      <a:pt x="1342999" y="0"/>
                    </a:lnTo>
                    <a:cubicBezTo>
                      <a:pt x="1351298" y="0"/>
                      <a:pt x="1356831" y="5519"/>
                      <a:pt x="1356831" y="13797"/>
                    </a:cubicBezTo>
                    <a:cubicBezTo>
                      <a:pt x="1356831" y="22075"/>
                      <a:pt x="1351298" y="27594"/>
                      <a:pt x="1342999" y="27594"/>
                    </a:cubicBezTo>
                    <a:close/>
                    <a:moveTo>
                      <a:pt x="900404" y="27594"/>
                    </a:moveTo>
                    <a:cubicBezTo>
                      <a:pt x="892106" y="27594"/>
                      <a:pt x="886573" y="22075"/>
                      <a:pt x="886573" y="13797"/>
                    </a:cubicBezTo>
                    <a:cubicBezTo>
                      <a:pt x="886573" y="5519"/>
                      <a:pt x="892106" y="0"/>
                      <a:pt x="900404" y="0"/>
                    </a:cubicBezTo>
                    <a:lnTo>
                      <a:pt x="901787" y="0"/>
                    </a:lnTo>
                    <a:cubicBezTo>
                      <a:pt x="910086" y="0"/>
                      <a:pt x="915618" y="5519"/>
                      <a:pt x="915618" y="13797"/>
                    </a:cubicBezTo>
                    <a:cubicBezTo>
                      <a:pt x="915618" y="22075"/>
                      <a:pt x="908703" y="27594"/>
                      <a:pt x="900404" y="27594"/>
                    </a:cubicBezTo>
                    <a:close/>
                    <a:moveTo>
                      <a:pt x="457809" y="27594"/>
                    </a:moveTo>
                    <a:lnTo>
                      <a:pt x="456426" y="27594"/>
                    </a:lnTo>
                    <a:cubicBezTo>
                      <a:pt x="448127" y="27594"/>
                      <a:pt x="442595" y="22075"/>
                      <a:pt x="442595" y="13797"/>
                    </a:cubicBezTo>
                    <a:cubicBezTo>
                      <a:pt x="442595" y="5519"/>
                      <a:pt x="448127" y="0"/>
                      <a:pt x="456426" y="0"/>
                    </a:cubicBezTo>
                    <a:lnTo>
                      <a:pt x="457809" y="0"/>
                    </a:lnTo>
                    <a:cubicBezTo>
                      <a:pt x="466108" y="0"/>
                      <a:pt x="471640" y="5519"/>
                      <a:pt x="471640" y="13797"/>
                    </a:cubicBezTo>
                    <a:cubicBezTo>
                      <a:pt x="471640" y="22075"/>
                      <a:pt x="464725" y="27594"/>
                      <a:pt x="457809" y="27594"/>
                    </a:cubicBezTo>
                    <a:close/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7" name="Google Shape;1117;p25"/>
              <p:cNvSpPr/>
              <p:nvPr/>
            </p:nvSpPr>
            <p:spPr>
              <a:xfrm>
                <a:off x="10591020" y="1536960"/>
                <a:ext cx="27662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7662" h="27593" extrusionOk="0">
                    <a:moveTo>
                      <a:pt x="13831" y="27594"/>
                    </a:moveTo>
                    <a:cubicBezTo>
                      <a:pt x="5533" y="27594"/>
                      <a:pt x="0" y="22075"/>
                      <a:pt x="0" y="13797"/>
                    </a:cubicBezTo>
                    <a:cubicBezTo>
                      <a:pt x="0" y="5519"/>
                      <a:pt x="5533" y="0"/>
                      <a:pt x="13831" y="0"/>
                    </a:cubicBezTo>
                    <a:lnTo>
                      <a:pt x="13831" y="0"/>
                    </a:lnTo>
                    <a:cubicBezTo>
                      <a:pt x="22130" y="0"/>
                      <a:pt x="27662" y="5519"/>
                      <a:pt x="27662" y="13797"/>
                    </a:cubicBezTo>
                    <a:cubicBezTo>
                      <a:pt x="27662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18" name="Google Shape;1118;p25"/>
            <p:cNvGrpSpPr/>
            <p:nvPr/>
          </p:nvGrpSpPr>
          <p:grpSpPr>
            <a:xfrm>
              <a:off x="404546" y="1166529"/>
              <a:ext cx="8887861" cy="27593"/>
              <a:chOff x="1730821" y="2001917"/>
              <a:chExt cx="8887861" cy="27593"/>
            </a:xfrm>
          </p:grpSpPr>
          <p:sp>
            <p:nvSpPr>
              <p:cNvPr id="1119" name="Google Shape;1119;p25"/>
              <p:cNvSpPr/>
              <p:nvPr/>
            </p:nvSpPr>
            <p:spPr>
              <a:xfrm>
                <a:off x="1730821" y="2001917"/>
                <a:ext cx="29045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9045" h="27593" extrusionOk="0"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0" name="Google Shape;1120;p25"/>
              <p:cNvSpPr/>
              <p:nvPr/>
            </p:nvSpPr>
            <p:spPr>
              <a:xfrm>
                <a:off x="2173416" y="2001917"/>
                <a:ext cx="8004054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8004054" h="27593" extrusionOk="0">
                    <a:moveTo>
                      <a:pt x="7988840" y="27594"/>
                    </a:moveTo>
                    <a:cubicBezTo>
                      <a:pt x="7980542" y="27594"/>
                      <a:pt x="7975009" y="22075"/>
                      <a:pt x="7975009" y="13797"/>
                    </a:cubicBezTo>
                    <a:cubicBezTo>
                      <a:pt x="7975009" y="5519"/>
                      <a:pt x="7980542" y="0"/>
                      <a:pt x="7988840" y="0"/>
                    </a:cubicBezTo>
                    <a:lnTo>
                      <a:pt x="7990224" y="0"/>
                    </a:lnTo>
                    <a:cubicBezTo>
                      <a:pt x="7998522" y="0"/>
                      <a:pt x="8004055" y="5519"/>
                      <a:pt x="8004055" y="13797"/>
                    </a:cubicBezTo>
                    <a:cubicBezTo>
                      <a:pt x="8004055" y="22075"/>
                      <a:pt x="7997139" y="27594"/>
                      <a:pt x="7988840" y="27594"/>
                    </a:cubicBezTo>
                    <a:close/>
                    <a:moveTo>
                      <a:pt x="7546245" y="27594"/>
                    </a:moveTo>
                    <a:cubicBezTo>
                      <a:pt x="7537947" y="27594"/>
                      <a:pt x="7532414" y="22075"/>
                      <a:pt x="7532414" y="13797"/>
                    </a:cubicBezTo>
                    <a:cubicBezTo>
                      <a:pt x="7532414" y="5519"/>
                      <a:pt x="7537947" y="0"/>
                      <a:pt x="7546245" y="0"/>
                    </a:cubicBezTo>
                    <a:lnTo>
                      <a:pt x="7547629" y="0"/>
                    </a:lnTo>
                    <a:cubicBezTo>
                      <a:pt x="7555927" y="0"/>
                      <a:pt x="7561460" y="5519"/>
                      <a:pt x="7561460" y="13797"/>
                    </a:cubicBezTo>
                    <a:cubicBezTo>
                      <a:pt x="7561460" y="22075"/>
                      <a:pt x="7554544" y="27594"/>
                      <a:pt x="7546245" y="27594"/>
                    </a:cubicBezTo>
                    <a:close/>
                    <a:moveTo>
                      <a:pt x="7103650" y="27594"/>
                    </a:moveTo>
                    <a:cubicBezTo>
                      <a:pt x="7095352" y="27594"/>
                      <a:pt x="7089819" y="22075"/>
                      <a:pt x="7089819" y="13797"/>
                    </a:cubicBezTo>
                    <a:cubicBezTo>
                      <a:pt x="7089819" y="5519"/>
                      <a:pt x="7095352" y="0"/>
                      <a:pt x="7103650" y="0"/>
                    </a:cubicBezTo>
                    <a:lnTo>
                      <a:pt x="7105034" y="0"/>
                    </a:lnTo>
                    <a:cubicBezTo>
                      <a:pt x="7113332" y="0"/>
                      <a:pt x="7118865" y="5519"/>
                      <a:pt x="7118865" y="13797"/>
                    </a:cubicBezTo>
                    <a:cubicBezTo>
                      <a:pt x="7118865" y="22075"/>
                      <a:pt x="7110566" y="27594"/>
                      <a:pt x="7103650" y="27594"/>
                    </a:cubicBezTo>
                    <a:close/>
                    <a:moveTo>
                      <a:pt x="6659672" y="27594"/>
                    </a:moveTo>
                    <a:cubicBezTo>
                      <a:pt x="6651374" y="27594"/>
                      <a:pt x="6645841" y="22075"/>
                      <a:pt x="6645841" y="13797"/>
                    </a:cubicBezTo>
                    <a:cubicBezTo>
                      <a:pt x="6645841" y="5519"/>
                      <a:pt x="6651374" y="0"/>
                      <a:pt x="6659672" y="0"/>
                    </a:cubicBezTo>
                    <a:lnTo>
                      <a:pt x="6661055" y="0"/>
                    </a:lnTo>
                    <a:cubicBezTo>
                      <a:pt x="6669354" y="0"/>
                      <a:pt x="6674886" y="5519"/>
                      <a:pt x="6674886" y="13797"/>
                    </a:cubicBezTo>
                    <a:cubicBezTo>
                      <a:pt x="6674886" y="22075"/>
                      <a:pt x="6667971" y="27594"/>
                      <a:pt x="6659672" y="27594"/>
                    </a:cubicBezTo>
                    <a:close/>
                    <a:moveTo>
                      <a:pt x="6217077" y="27594"/>
                    </a:moveTo>
                    <a:cubicBezTo>
                      <a:pt x="6208779" y="27594"/>
                      <a:pt x="6203246" y="22075"/>
                      <a:pt x="6203246" y="13797"/>
                    </a:cubicBezTo>
                    <a:cubicBezTo>
                      <a:pt x="6203246" y="5519"/>
                      <a:pt x="6208779" y="0"/>
                      <a:pt x="6217077" y="0"/>
                    </a:cubicBezTo>
                    <a:lnTo>
                      <a:pt x="6218460" y="0"/>
                    </a:lnTo>
                    <a:cubicBezTo>
                      <a:pt x="6226759" y="0"/>
                      <a:pt x="6232291" y="5519"/>
                      <a:pt x="6232291" y="13797"/>
                    </a:cubicBezTo>
                    <a:cubicBezTo>
                      <a:pt x="6232291" y="22075"/>
                      <a:pt x="6225376" y="27594"/>
                      <a:pt x="6217077" y="27594"/>
                    </a:cubicBezTo>
                    <a:close/>
                    <a:moveTo>
                      <a:pt x="5774482" y="27594"/>
                    </a:moveTo>
                    <a:cubicBezTo>
                      <a:pt x="5766183" y="27594"/>
                      <a:pt x="5760651" y="22075"/>
                      <a:pt x="5760651" y="13797"/>
                    </a:cubicBezTo>
                    <a:cubicBezTo>
                      <a:pt x="5760651" y="5519"/>
                      <a:pt x="5766183" y="0"/>
                      <a:pt x="5774482" y="0"/>
                    </a:cubicBezTo>
                    <a:lnTo>
                      <a:pt x="5775865" y="0"/>
                    </a:lnTo>
                    <a:cubicBezTo>
                      <a:pt x="5784164" y="0"/>
                      <a:pt x="5789696" y="5519"/>
                      <a:pt x="5789696" y="13797"/>
                    </a:cubicBezTo>
                    <a:cubicBezTo>
                      <a:pt x="5789696" y="22075"/>
                      <a:pt x="5781398" y="27594"/>
                      <a:pt x="5774482" y="27594"/>
                    </a:cubicBezTo>
                    <a:close/>
                    <a:moveTo>
                      <a:pt x="5330504" y="27594"/>
                    </a:moveTo>
                    <a:cubicBezTo>
                      <a:pt x="5322205" y="27594"/>
                      <a:pt x="5316673" y="22075"/>
                      <a:pt x="5316673" y="13797"/>
                    </a:cubicBezTo>
                    <a:cubicBezTo>
                      <a:pt x="5316673" y="5519"/>
                      <a:pt x="5322205" y="0"/>
                      <a:pt x="5330504" y="0"/>
                    </a:cubicBezTo>
                    <a:lnTo>
                      <a:pt x="5331887" y="0"/>
                    </a:lnTo>
                    <a:cubicBezTo>
                      <a:pt x="5340186" y="0"/>
                      <a:pt x="5345718" y="5519"/>
                      <a:pt x="5345718" y="13797"/>
                    </a:cubicBezTo>
                    <a:cubicBezTo>
                      <a:pt x="5345718" y="22075"/>
                      <a:pt x="5338803" y="27594"/>
                      <a:pt x="5330504" y="27594"/>
                    </a:cubicBezTo>
                    <a:close/>
                    <a:moveTo>
                      <a:pt x="4887909" y="27594"/>
                    </a:moveTo>
                    <a:cubicBezTo>
                      <a:pt x="4879610" y="27594"/>
                      <a:pt x="4874078" y="22075"/>
                      <a:pt x="4874078" y="13797"/>
                    </a:cubicBezTo>
                    <a:cubicBezTo>
                      <a:pt x="4874078" y="5519"/>
                      <a:pt x="4879610" y="0"/>
                      <a:pt x="4887909" y="0"/>
                    </a:cubicBezTo>
                    <a:lnTo>
                      <a:pt x="4889292" y="0"/>
                    </a:lnTo>
                    <a:cubicBezTo>
                      <a:pt x="4897591" y="0"/>
                      <a:pt x="4903123" y="5519"/>
                      <a:pt x="4903123" y="13797"/>
                    </a:cubicBezTo>
                    <a:cubicBezTo>
                      <a:pt x="4903123" y="22075"/>
                      <a:pt x="4896208" y="27594"/>
                      <a:pt x="4887909" y="27594"/>
                    </a:cubicBezTo>
                    <a:close/>
                    <a:moveTo>
                      <a:pt x="4445314" y="27594"/>
                    </a:moveTo>
                    <a:cubicBezTo>
                      <a:pt x="4437015" y="27594"/>
                      <a:pt x="4431483" y="22075"/>
                      <a:pt x="4431483" y="13797"/>
                    </a:cubicBezTo>
                    <a:cubicBezTo>
                      <a:pt x="4431483" y="5519"/>
                      <a:pt x="4437015" y="0"/>
                      <a:pt x="4445314" y="0"/>
                    </a:cubicBezTo>
                    <a:lnTo>
                      <a:pt x="4446697" y="0"/>
                    </a:lnTo>
                    <a:cubicBezTo>
                      <a:pt x="4454996" y="0"/>
                      <a:pt x="4460528" y="5519"/>
                      <a:pt x="4460528" y="13797"/>
                    </a:cubicBezTo>
                    <a:cubicBezTo>
                      <a:pt x="4460528" y="22075"/>
                      <a:pt x="4452229" y="27594"/>
                      <a:pt x="4445314" y="27594"/>
                    </a:cubicBezTo>
                    <a:close/>
                    <a:moveTo>
                      <a:pt x="4001336" y="27594"/>
                    </a:moveTo>
                    <a:cubicBezTo>
                      <a:pt x="3993037" y="27594"/>
                      <a:pt x="3987504" y="22075"/>
                      <a:pt x="3987504" y="13797"/>
                    </a:cubicBezTo>
                    <a:cubicBezTo>
                      <a:pt x="3987504" y="5519"/>
                      <a:pt x="3993037" y="0"/>
                      <a:pt x="4001336" y="0"/>
                    </a:cubicBezTo>
                    <a:lnTo>
                      <a:pt x="4002719" y="0"/>
                    </a:lnTo>
                    <a:cubicBezTo>
                      <a:pt x="4011018" y="0"/>
                      <a:pt x="4016550" y="5519"/>
                      <a:pt x="4016550" y="13797"/>
                    </a:cubicBezTo>
                    <a:cubicBezTo>
                      <a:pt x="4016550" y="22075"/>
                      <a:pt x="4009634" y="27594"/>
                      <a:pt x="4001336" y="27594"/>
                    </a:cubicBezTo>
                    <a:close/>
                    <a:moveTo>
                      <a:pt x="3558741" y="27594"/>
                    </a:moveTo>
                    <a:lnTo>
                      <a:pt x="3557358" y="27594"/>
                    </a:lnTo>
                    <a:cubicBezTo>
                      <a:pt x="3549059" y="27594"/>
                      <a:pt x="3543527" y="22075"/>
                      <a:pt x="3543527" y="13797"/>
                    </a:cubicBezTo>
                    <a:cubicBezTo>
                      <a:pt x="3543527" y="5519"/>
                      <a:pt x="3549059" y="0"/>
                      <a:pt x="3557358" y="0"/>
                    </a:cubicBezTo>
                    <a:lnTo>
                      <a:pt x="3558741" y="0"/>
                    </a:lnTo>
                    <a:cubicBezTo>
                      <a:pt x="3567039" y="0"/>
                      <a:pt x="3572572" y="5519"/>
                      <a:pt x="3572572" y="13797"/>
                    </a:cubicBezTo>
                    <a:cubicBezTo>
                      <a:pt x="3572572" y="22075"/>
                      <a:pt x="3567039" y="27594"/>
                      <a:pt x="3558741" y="27594"/>
                    </a:cubicBezTo>
                    <a:close/>
                    <a:moveTo>
                      <a:pt x="3116146" y="27594"/>
                    </a:moveTo>
                    <a:cubicBezTo>
                      <a:pt x="3107847" y="27594"/>
                      <a:pt x="3102314" y="22075"/>
                      <a:pt x="3102314" y="13797"/>
                    </a:cubicBezTo>
                    <a:cubicBezTo>
                      <a:pt x="3102314" y="5519"/>
                      <a:pt x="3107847" y="0"/>
                      <a:pt x="3116146" y="0"/>
                    </a:cubicBezTo>
                    <a:lnTo>
                      <a:pt x="3117529" y="0"/>
                    </a:lnTo>
                    <a:cubicBezTo>
                      <a:pt x="3125827" y="0"/>
                      <a:pt x="3131360" y="5519"/>
                      <a:pt x="3131360" y="13797"/>
                    </a:cubicBezTo>
                    <a:cubicBezTo>
                      <a:pt x="3131360" y="22075"/>
                      <a:pt x="3123061" y="27594"/>
                      <a:pt x="3116146" y="27594"/>
                    </a:cubicBezTo>
                    <a:close/>
                    <a:moveTo>
                      <a:pt x="2672168" y="27594"/>
                    </a:moveTo>
                    <a:lnTo>
                      <a:pt x="2670785" y="27594"/>
                    </a:lnTo>
                    <a:cubicBezTo>
                      <a:pt x="2662486" y="27594"/>
                      <a:pt x="2656953" y="22075"/>
                      <a:pt x="2656953" y="13797"/>
                    </a:cubicBezTo>
                    <a:cubicBezTo>
                      <a:pt x="2656953" y="5519"/>
                      <a:pt x="2662486" y="0"/>
                      <a:pt x="2670785" y="0"/>
                    </a:cubicBezTo>
                    <a:lnTo>
                      <a:pt x="2672168" y="0"/>
                    </a:lnTo>
                    <a:cubicBezTo>
                      <a:pt x="2680466" y="0"/>
                      <a:pt x="2685999" y="5519"/>
                      <a:pt x="2685999" y="13797"/>
                    </a:cubicBezTo>
                    <a:cubicBezTo>
                      <a:pt x="2685999" y="22075"/>
                      <a:pt x="2680466" y="27594"/>
                      <a:pt x="2672168" y="27594"/>
                    </a:cubicBezTo>
                    <a:close/>
                    <a:moveTo>
                      <a:pt x="2229573" y="27594"/>
                    </a:moveTo>
                    <a:cubicBezTo>
                      <a:pt x="2221274" y="27594"/>
                      <a:pt x="2215741" y="22075"/>
                      <a:pt x="2215741" y="13797"/>
                    </a:cubicBezTo>
                    <a:cubicBezTo>
                      <a:pt x="2215741" y="5519"/>
                      <a:pt x="2221274" y="0"/>
                      <a:pt x="2229573" y="0"/>
                    </a:cubicBezTo>
                    <a:lnTo>
                      <a:pt x="2230956" y="0"/>
                    </a:lnTo>
                    <a:cubicBezTo>
                      <a:pt x="2239254" y="0"/>
                      <a:pt x="2244787" y="5519"/>
                      <a:pt x="2244787" y="13797"/>
                    </a:cubicBezTo>
                    <a:cubicBezTo>
                      <a:pt x="2244787" y="22075"/>
                      <a:pt x="2237871" y="27594"/>
                      <a:pt x="2229573" y="27594"/>
                    </a:cubicBezTo>
                    <a:close/>
                    <a:moveTo>
                      <a:pt x="1786977" y="27594"/>
                    </a:moveTo>
                    <a:cubicBezTo>
                      <a:pt x="1778679" y="27594"/>
                      <a:pt x="1773146" y="22075"/>
                      <a:pt x="1773146" y="13797"/>
                    </a:cubicBezTo>
                    <a:cubicBezTo>
                      <a:pt x="1773146" y="5519"/>
                      <a:pt x="1778679" y="0"/>
                      <a:pt x="1786977" y="0"/>
                    </a:cubicBezTo>
                    <a:lnTo>
                      <a:pt x="1788361" y="0"/>
                    </a:lnTo>
                    <a:cubicBezTo>
                      <a:pt x="1796659" y="0"/>
                      <a:pt x="1802192" y="5519"/>
                      <a:pt x="1802192" y="13797"/>
                    </a:cubicBezTo>
                    <a:cubicBezTo>
                      <a:pt x="1802192" y="22075"/>
                      <a:pt x="1793893" y="27594"/>
                      <a:pt x="1786977" y="27594"/>
                    </a:cubicBezTo>
                    <a:close/>
                    <a:moveTo>
                      <a:pt x="1342999" y="27594"/>
                    </a:moveTo>
                    <a:lnTo>
                      <a:pt x="1341616" y="27594"/>
                    </a:lnTo>
                    <a:cubicBezTo>
                      <a:pt x="1333317" y="27594"/>
                      <a:pt x="1327785" y="22075"/>
                      <a:pt x="1327785" y="13797"/>
                    </a:cubicBezTo>
                    <a:cubicBezTo>
                      <a:pt x="1327785" y="5519"/>
                      <a:pt x="1333317" y="0"/>
                      <a:pt x="1341616" y="0"/>
                    </a:cubicBezTo>
                    <a:lnTo>
                      <a:pt x="1342999" y="0"/>
                    </a:lnTo>
                    <a:cubicBezTo>
                      <a:pt x="1351298" y="0"/>
                      <a:pt x="1356831" y="5519"/>
                      <a:pt x="1356831" y="13797"/>
                    </a:cubicBezTo>
                    <a:cubicBezTo>
                      <a:pt x="1356831" y="22075"/>
                      <a:pt x="1351298" y="27594"/>
                      <a:pt x="1342999" y="27594"/>
                    </a:cubicBezTo>
                    <a:close/>
                    <a:moveTo>
                      <a:pt x="900404" y="27594"/>
                    </a:moveTo>
                    <a:cubicBezTo>
                      <a:pt x="892106" y="27594"/>
                      <a:pt x="886573" y="22075"/>
                      <a:pt x="886573" y="13797"/>
                    </a:cubicBezTo>
                    <a:cubicBezTo>
                      <a:pt x="886573" y="5519"/>
                      <a:pt x="892106" y="0"/>
                      <a:pt x="900404" y="0"/>
                    </a:cubicBezTo>
                    <a:lnTo>
                      <a:pt x="901787" y="0"/>
                    </a:lnTo>
                    <a:cubicBezTo>
                      <a:pt x="910086" y="0"/>
                      <a:pt x="915618" y="5519"/>
                      <a:pt x="915618" y="13797"/>
                    </a:cubicBezTo>
                    <a:cubicBezTo>
                      <a:pt x="915618" y="22075"/>
                      <a:pt x="908703" y="27594"/>
                      <a:pt x="900404" y="27594"/>
                    </a:cubicBezTo>
                    <a:close/>
                    <a:moveTo>
                      <a:pt x="457809" y="27594"/>
                    </a:moveTo>
                    <a:lnTo>
                      <a:pt x="456426" y="27594"/>
                    </a:lnTo>
                    <a:cubicBezTo>
                      <a:pt x="448127" y="27594"/>
                      <a:pt x="442595" y="22075"/>
                      <a:pt x="442595" y="13797"/>
                    </a:cubicBezTo>
                    <a:cubicBezTo>
                      <a:pt x="442595" y="5519"/>
                      <a:pt x="448127" y="0"/>
                      <a:pt x="456426" y="0"/>
                    </a:cubicBezTo>
                    <a:lnTo>
                      <a:pt x="457809" y="0"/>
                    </a:lnTo>
                    <a:cubicBezTo>
                      <a:pt x="466108" y="0"/>
                      <a:pt x="471640" y="5519"/>
                      <a:pt x="471640" y="13797"/>
                    </a:cubicBezTo>
                    <a:cubicBezTo>
                      <a:pt x="471640" y="22075"/>
                      <a:pt x="464725" y="27594"/>
                      <a:pt x="457809" y="27594"/>
                    </a:cubicBezTo>
                    <a:close/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1" name="Google Shape;1121;p25"/>
              <p:cNvSpPr/>
              <p:nvPr/>
            </p:nvSpPr>
            <p:spPr>
              <a:xfrm>
                <a:off x="10591020" y="2001917"/>
                <a:ext cx="27662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7662" h="27593" extrusionOk="0">
                    <a:moveTo>
                      <a:pt x="13831" y="27594"/>
                    </a:moveTo>
                    <a:cubicBezTo>
                      <a:pt x="5533" y="27594"/>
                      <a:pt x="0" y="22075"/>
                      <a:pt x="0" y="13797"/>
                    </a:cubicBezTo>
                    <a:cubicBezTo>
                      <a:pt x="0" y="5519"/>
                      <a:pt x="5533" y="0"/>
                      <a:pt x="13831" y="0"/>
                    </a:cubicBezTo>
                    <a:lnTo>
                      <a:pt x="13831" y="0"/>
                    </a:lnTo>
                    <a:cubicBezTo>
                      <a:pt x="22130" y="0"/>
                      <a:pt x="27662" y="5519"/>
                      <a:pt x="27662" y="13797"/>
                    </a:cubicBezTo>
                    <a:cubicBezTo>
                      <a:pt x="27662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22" name="Google Shape;1122;p25"/>
            <p:cNvGrpSpPr/>
            <p:nvPr/>
          </p:nvGrpSpPr>
          <p:grpSpPr>
            <a:xfrm>
              <a:off x="404546" y="1630106"/>
              <a:ext cx="8887861" cy="27593"/>
              <a:chOff x="1730821" y="2465494"/>
              <a:chExt cx="8887861" cy="27593"/>
            </a:xfrm>
          </p:grpSpPr>
          <p:sp>
            <p:nvSpPr>
              <p:cNvPr id="1123" name="Google Shape;1123;p25"/>
              <p:cNvSpPr/>
              <p:nvPr/>
            </p:nvSpPr>
            <p:spPr>
              <a:xfrm>
                <a:off x="1730821" y="2465494"/>
                <a:ext cx="29045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9045" h="27593" extrusionOk="0"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4" name="Google Shape;1124;p25"/>
              <p:cNvSpPr/>
              <p:nvPr/>
            </p:nvSpPr>
            <p:spPr>
              <a:xfrm>
                <a:off x="2173416" y="2465494"/>
                <a:ext cx="8004054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8004054" h="27593" extrusionOk="0">
                    <a:moveTo>
                      <a:pt x="7988840" y="27594"/>
                    </a:moveTo>
                    <a:cubicBezTo>
                      <a:pt x="7980542" y="27594"/>
                      <a:pt x="7975009" y="22075"/>
                      <a:pt x="7975009" y="13797"/>
                    </a:cubicBezTo>
                    <a:cubicBezTo>
                      <a:pt x="7975009" y="5519"/>
                      <a:pt x="7980542" y="0"/>
                      <a:pt x="7988840" y="0"/>
                    </a:cubicBezTo>
                    <a:lnTo>
                      <a:pt x="7990224" y="0"/>
                    </a:lnTo>
                    <a:cubicBezTo>
                      <a:pt x="7998522" y="0"/>
                      <a:pt x="8004055" y="5519"/>
                      <a:pt x="8004055" y="13797"/>
                    </a:cubicBezTo>
                    <a:cubicBezTo>
                      <a:pt x="8004055" y="22075"/>
                      <a:pt x="7997139" y="27594"/>
                      <a:pt x="7988840" y="27594"/>
                    </a:cubicBezTo>
                    <a:close/>
                    <a:moveTo>
                      <a:pt x="7546245" y="27594"/>
                    </a:moveTo>
                    <a:cubicBezTo>
                      <a:pt x="7537947" y="27594"/>
                      <a:pt x="7532414" y="22075"/>
                      <a:pt x="7532414" y="13797"/>
                    </a:cubicBezTo>
                    <a:cubicBezTo>
                      <a:pt x="7532414" y="5519"/>
                      <a:pt x="7537947" y="0"/>
                      <a:pt x="7546245" y="0"/>
                    </a:cubicBezTo>
                    <a:lnTo>
                      <a:pt x="7547629" y="0"/>
                    </a:lnTo>
                    <a:cubicBezTo>
                      <a:pt x="7555927" y="0"/>
                      <a:pt x="7561460" y="5519"/>
                      <a:pt x="7561460" y="13797"/>
                    </a:cubicBezTo>
                    <a:cubicBezTo>
                      <a:pt x="7561460" y="22075"/>
                      <a:pt x="7554544" y="27594"/>
                      <a:pt x="7546245" y="27594"/>
                    </a:cubicBezTo>
                    <a:close/>
                    <a:moveTo>
                      <a:pt x="7103650" y="27594"/>
                    </a:moveTo>
                    <a:cubicBezTo>
                      <a:pt x="7095352" y="27594"/>
                      <a:pt x="7089819" y="22075"/>
                      <a:pt x="7089819" y="13797"/>
                    </a:cubicBezTo>
                    <a:cubicBezTo>
                      <a:pt x="7089819" y="5519"/>
                      <a:pt x="7095352" y="0"/>
                      <a:pt x="7103650" y="0"/>
                    </a:cubicBezTo>
                    <a:lnTo>
                      <a:pt x="7105034" y="0"/>
                    </a:lnTo>
                    <a:cubicBezTo>
                      <a:pt x="7113332" y="0"/>
                      <a:pt x="7118865" y="5519"/>
                      <a:pt x="7118865" y="13797"/>
                    </a:cubicBezTo>
                    <a:cubicBezTo>
                      <a:pt x="7118865" y="22075"/>
                      <a:pt x="7110566" y="27594"/>
                      <a:pt x="7103650" y="27594"/>
                    </a:cubicBezTo>
                    <a:close/>
                    <a:moveTo>
                      <a:pt x="6659672" y="27594"/>
                    </a:moveTo>
                    <a:cubicBezTo>
                      <a:pt x="6651374" y="27594"/>
                      <a:pt x="6645841" y="22075"/>
                      <a:pt x="6645841" y="13797"/>
                    </a:cubicBezTo>
                    <a:cubicBezTo>
                      <a:pt x="6645841" y="5519"/>
                      <a:pt x="6651374" y="0"/>
                      <a:pt x="6659672" y="0"/>
                    </a:cubicBezTo>
                    <a:lnTo>
                      <a:pt x="6661055" y="0"/>
                    </a:lnTo>
                    <a:cubicBezTo>
                      <a:pt x="6669354" y="0"/>
                      <a:pt x="6674886" y="5519"/>
                      <a:pt x="6674886" y="13797"/>
                    </a:cubicBezTo>
                    <a:cubicBezTo>
                      <a:pt x="6674886" y="22075"/>
                      <a:pt x="6667971" y="27594"/>
                      <a:pt x="6659672" y="27594"/>
                    </a:cubicBezTo>
                    <a:close/>
                    <a:moveTo>
                      <a:pt x="6217077" y="27594"/>
                    </a:moveTo>
                    <a:cubicBezTo>
                      <a:pt x="6208779" y="27594"/>
                      <a:pt x="6203246" y="22075"/>
                      <a:pt x="6203246" y="13797"/>
                    </a:cubicBezTo>
                    <a:cubicBezTo>
                      <a:pt x="6203246" y="5519"/>
                      <a:pt x="6208779" y="0"/>
                      <a:pt x="6217077" y="0"/>
                    </a:cubicBezTo>
                    <a:lnTo>
                      <a:pt x="6218460" y="0"/>
                    </a:lnTo>
                    <a:cubicBezTo>
                      <a:pt x="6226759" y="0"/>
                      <a:pt x="6232291" y="5519"/>
                      <a:pt x="6232291" y="13797"/>
                    </a:cubicBezTo>
                    <a:cubicBezTo>
                      <a:pt x="6232291" y="22075"/>
                      <a:pt x="6225376" y="27594"/>
                      <a:pt x="6217077" y="27594"/>
                    </a:cubicBezTo>
                    <a:close/>
                    <a:moveTo>
                      <a:pt x="5774482" y="27594"/>
                    </a:moveTo>
                    <a:cubicBezTo>
                      <a:pt x="5766183" y="27594"/>
                      <a:pt x="5760651" y="22075"/>
                      <a:pt x="5760651" y="13797"/>
                    </a:cubicBezTo>
                    <a:cubicBezTo>
                      <a:pt x="5760651" y="5519"/>
                      <a:pt x="5766183" y="0"/>
                      <a:pt x="5774482" y="0"/>
                    </a:cubicBezTo>
                    <a:lnTo>
                      <a:pt x="5775865" y="0"/>
                    </a:lnTo>
                    <a:cubicBezTo>
                      <a:pt x="5784164" y="0"/>
                      <a:pt x="5789696" y="5519"/>
                      <a:pt x="5789696" y="13797"/>
                    </a:cubicBezTo>
                    <a:cubicBezTo>
                      <a:pt x="5789696" y="22075"/>
                      <a:pt x="5781398" y="27594"/>
                      <a:pt x="5774482" y="27594"/>
                    </a:cubicBezTo>
                    <a:close/>
                    <a:moveTo>
                      <a:pt x="5330504" y="27594"/>
                    </a:moveTo>
                    <a:cubicBezTo>
                      <a:pt x="5322205" y="27594"/>
                      <a:pt x="5316673" y="22075"/>
                      <a:pt x="5316673" y="13797"/>
                    </a:cubicBezTo>
                    <a:cubicBezTo>
                      <a:pt x="5316673" y="5519"/>
                      <a:pt x="5322205" y="0"/>
                      <a:pt x="5330504" y="0"/>
                    </a:cubicBezTo>
                    <a:lnTo>
                      <a:pt x="5331887" y="0"/>
                    </a:lnTo>
                    <a:cubicBezTo>
                      <a:pt x="5340186" y="0"/>
                      <a:pt x="5345718" y="5519"/>
                      <a:pt x="5345718" y="13797"/>
                    </a:cubicBezTo>
                    <a:cubicBezTo>
                      <a:pt x="5345718" y="22075"/>
                      <a:pt x="5338803" y="27594"/>
                      <a:pt x="5330504" y="27594"/>
                    </a:cubicBezTo>
                    <a:close/>
                    <a:moveTo>
                      <a:pt x="4887909" y="27594"/>
                    </a:moveTo>
                    <a:cubicBezTo>
                      <a:pt x="4879610" y="27594"/>
                      <a:pt x="4874078" y="22075"/>
                      <a:pt x="4874078" y="13797"/>
                    </a:cubicBezTo>
                    <a:cubicBezTo>
                      <a:pt x="4874078" y="5519"/>
                      <a:pt x="4879610" y="0"/>
                      <a:pt x="4887909" y="0"/>
                    </a:cubicBezTo>
                    <a:lnTo>
                      <a:pt x="4889292" y="0"/>
                    </a:lnTo>
                    <a:cubicBezTo>
                      <a:pt x="4897591" y="0"/>
                      <a:pt x="4903123" y="5519"/>
                      <a:pt x="4903123" y="13797"/>
                    </a:cubicBezTo>
                    <a:cubicBezTo>
                      <a:pt x="4903123" y="22075"/>
                      <a:pt x="4896208" y="27594"/>
                      <a:pt x="4887909" y="27594"/>
                    </a:cubicBezTo>
                    <a:close/>
                    <a:moveTo>
                      <a:pt x="4445314" y="27594"/>
                    </a:moveTo>
                    <a:cubicBezTo>
                      <a:pt x="4437015" y="27594"/>
                      <a:pt x="4431483" y="22075"/>
                      <a:pt x="4431483" y="13797"/>
                    </a:cubicBezTo>
                    <a:cubicBezTo>
                      <a:pt x="4431483" y="5519"/>
                      <a:pt x="4437015" y="0"/>
                      <a:pt x="4445314" y="0"/>
                    </a:cubicBezTo>
                    <a:lnTo>
                      <a:pt x="4446697" y="0"/>
                    </a:lnTo>
                    <a:cubicBezTo>
                      <a:pt x="4454996" y="0"/>
                      <a:pt x="4460528" y="5519"/>
                      <a:pt x="4460528" y="13797"/>
                    </a:cubicBezTo>
                    <a:cubicBezTo>
                      <a:pt x="4460528" y="22075"/>
                      <a:pt x="4452229" y="27594"/>
                      <a:pt x="4445314" y="27594"/>
                    </a:cubicBezTo>
                    <a:close/>
                    <a:moveTo>
                      <a:pt x="4001336" y="27594"/>
                    </a:moveTo>
                    <a:cubicBezTo>
                      <a:pt x="3993037" y="27594"/>
                      <a:pt x="3987504" y="22075"/>
                      <a:pt x="3987504" y="13797"/>
                    </a:cubicBezTo>
                    <a:cubicBezTo>
                      <a:pt x="3987504" y="5519"/>
                      <a:pt x="3993037" y="0"/>
                      <a:pt x="4001336" y="0"/>
                    </a:cubicBezTo>
                    <a:lnTo>
                      <a:pt x="4002719" y="0"/>
                    </a:lnTo>
                    <a:cubicBezTo>
                      <a:pt x="4011018" y="0"/>
                      <a:pt x="4016550" y="5519"/>
                      <a:pt x="4016550" y="13797"/>
                    </a:cubicBezTo>
                    <a:cubicBezTo>
                      <a:pt x="4016550" y="22075"/>
                      <a:pt x="4009634" y="27594"/>
                      <a:pt x="4001336" y="27594"/>
                    </a:cubicBezTo>
                    <a:close/>
                    <a:moveTo>
                      <a:pt x="3558741" y="27594"/>
                    </a:moveTo>
                    <a:lnTo>
                      <a:pt x="3557358" y="27594"/>
                    </a:lnTo>
                    <a:cubicBezTo>
                      <a:pt x="3549059" y="27594"/>
                      <a:pt x="3543527" y="22075"/>
                      <a:pt x="3543527" y="13797"/>
                    </a:cubicBezTo>
                    <a:cubicBezTo>
                      <a:pt x="3543527" y="5519"/>
                      <a:pt x="3549059" y="0"/>
                      <a:pt x="3557358" y="0"/>
                    </a:cubicBezTo>
                    <a:lnTo>
                      <a:pt x="3558741" y="0"/>
                    </a:lnTo>
                    <a:cubicBezTo>
                      <a:pt x="3567039" y="0"/>
                      <a:pt x="3572572" y="5519"/>
                      <a:pt x="3572572" y="13797"/>
                    </a:cubicBezTo>
                    <a:cubicBezTo>
                      <a:pt x="3572572" y="22075"/>
                      <a:pt x="3567039" y="27594"/>
                      <a:pt x="3558741" y="27594"/>
                    </a:cubicBezTo>
                    <a:close/>
                    <a:moveTo>
                      <a:pt x="3116146" y="27594"/>
                    </a:moveTo>
                    <a:cubicBezTo>
                      <a:pt x="3107847" y="27594"/>
                      <a:pt x="3102314" y="22075"/>
                      <a:pt x="3102314" y="13797"/>
                    </a:cubicBezTo>
                    <a:cubicBezTo>
                      <a:pt x="3102314" y="5519"/>
                      <a:pt x="3107847" y="0"/>
                      <a:pt x="3116146" y="0"/>
                    </a:cubicBezTo>
                    <a:lnTo>
                      <a:pt x="3117529" y="0"/>
                    </a:lnTo>
                    <a:cubicBezTo>
                      <a:pt x="3125827" y="0"/>
                      <a:pt x="3131360" y="5519"/>
                      <a:pt x="3131360" y="13797"/>
                    </a:cubicBezTo>
                    <a:cubicBezTo>
                      <a:pt x="3131360" y="22075"/>
                      <a:pt x="3123061" y="27594"/>
                      <a:pt x="3116146" y="27594"/>
                    </a:cubicBezTo>
                    <a:close/>
                    <a:moveTo>
                      <a:pt x="2672168" y="27594"/>
                    </a:moveTo>
                    <a:lnTo>
                      <a:pt x="2670785" y="27594"/>
                    </a:lnTo>
                    <a:cubicBezTo>
                      <a:pt x="2662486" y="27594"/>
                      <a:pt x="2656953" y="22075"/>
                      <a:pt x="2656953" y="13797"/>
                    </a:cubicBezTo>
                    <a:cubicBezTo>
                      <a:pt x="2656953" y="5519"/>
                      <a:pt x="2662486" y="0"/>
                      <a:pt x="2670785" y="0"/>
                    </a:cubicBezTo>
                    <a:lnTo>
                      <a:pt x="2672168" y="0"/>
                    </a:lnTo>
                    <a:cubicBezTo>
                      <a:pt x="2680466" y="0"/>
                      <a:pt x="2685999" y="5519"/>
                      <a:pt x="2685999" y="13797"/>
                    </a:cubicBezTo>
                    <a:cubicBezTo>
                      <a:pt x="2685999" y="22075"/>
                      <a:pt x="2680466" y="27594"/>
                      <a:pt x="2672168" y="27594"/>
                    </a:cubicBezTo>
                    <a:close/>
                    <a:moveTo>
                      <a:pt x="2229573" y="27594"/>
                    </a:moveTo>
                    <a:cubicBezTo>
                      <a:pt x="2221274" y="27594"/>
                      <a:pt x="2215741" y="22075"/>
                      <a:pt x="2215741" y="13797"/>
                    </a:cubicBezTo>
                    <a:cubicBezTo>
                      <a:pt x="2215741" y="5519"/>
                      <a:pt x="2221274" y="0"/>
                      <a:pt x="2229573" y="0"/>
                    </a:cubicBezTo>
                    <a:lnTo>
                      <a:pt x="2230956" y="0"/>
                    </a:lnTo>
                    <a:cubicBezTo>
                      <a:pt x="2239254" y="0"/>
                      <a:pt x="2244787" y="5519"/>
                      <a:pt x="2244787" y="13797"/>
                    </a:cubicBezTo>
                    <a:cubicBezTo>
                      <a:pt x="2244787" y="22075"/>
                      <a:pt x="2237871" y="27594"/>
                      <a:pt x="2229573" y="27594"/>
                    </a:cubicBezTo>
                    <a:close/>
                    <a:moveTo>
                      <a:pt x="1786977" y="27594"/>
                    </a:moveTo>
                    <a:cubicBezTo>
                      <a:pt x="1778679" y="27594"/>
                      <a:pt x="1773146" y="22075"/>
                      <a:pt x="1773146" y="13797"/>
                    </a:cubicBezTo>
                    <a:cubicBezTo>
                      <a:pt x="1773146" y="5519"/>
                      <a:pt x="1778679" y="0"/>
                      <a:pt x="1786977" y="0"/>
                    </a:cubicBezTo>
                    <a:lnTo>
                      <a:pt x="1788361" y="0"/>
                    </a:lnTo>
                    <a:cubicBezTo>
                      <a:pt x="1796659" y="0"/>
                      <a:pt x="1802192" y="5519"/>
                      <a:pt x="1802192" y="13797"/>
                    </a:cubicBezTo>
                    <a:cubicBezTo>
                      <a:pt x="1802192" y="22075"/>
                      <a:pt x="1793893" y="27594"/>
                      <a:pt x="1786977" y="27594"/>
                    </a:cubicBezTo>
                    <a:close/>
                    <a:moveTo>
                      <a:pt x="1342999" y="27594"/>
                    </a:moveTo>
                    <a:lnTo>
                      <a:pt x="1341616" y="27594"/>
                    </a:lnTo>
                    <a:cubicBezTo>
                      <a:pt x="1333317" y="27594"/>
                      <a:pt x="1327785" y="22075"/>
                      <a:pt x="1327785" y="13797"/>
                    </a:cubicBezTo>
                    <a:cubicBezTo>
                      <a:pt x="1327785" y="5519"/>
                      <a:pt x="1333317" y="0"/>
                      <a:pt x="1341616" y="0"/>
                    </a:cubicBezTo>
                    <a:lnTo>
                      <a:pt x="1342999" y="0"/>
                    </a:lnTo>
                    <a:cubicBezTo>
                      <a:pt x="1351298" y="0"/>
                      <a:pt x="1356831" y="5519"/>
                      <a:pt x="1356831" y="13797"/>
                    </a:cubicBezTo>
                    <a:cubicBezTo>
                      <a:pt x="1356831" y="22075"/>
                      <a:pt x="1351298" y="27594"/>
                      <a:pt x="1342999" y="27594"/>
                    </a:cubicBezTo>
                    <a:close/>
                    <a:moveTo>
                      <a:pt x="900404" y="27594"/>
                    </a:moveTo>
                    <a:cubicBezTo>
                      <a:pt x="892106" y="27594"/>
                      <a:pt x="886573" y="22075"/>
                      <a:pt x="886573" y="13797"/>
                    </a:cubicBezTo>
                    <a:cubicBezTo>
                      <a:pt x="886573" y="5519"/>
                      <a:pt x="892106" y="0"/>
                      <a:pt x="900404" y="0"/>
                    </a:cubicBezTo>
                    <a:lnTo>
                      <a:pt x="901787" y="0"/>
                    </a:lnTo>
                    <a:cubicBezTo>
                      <a:pt x="910086" y="0"/>
                      <a:pt x="915618" y="5519"/>
                      <a:pt x="915618" y="13797"/>
                    </a:cubicBezTo>
                    <a:cubicBezTo>
                      <a:pt x="915618" y="22075"/>
                      <a:pt x="908703" y="27594"/>
                      <a:pt x="900404" y="27594"/>
                    </a:cubicBezTo>
                    <a:close/>
                    <a:moveTo>
                      <a:pt x="457809" y="27594"/>
                    </a:moveTo>
                    <a:lnTo>
                      <a:pt x="456426" y="27594"/>
                    </a:lnTo>
                    <a:cubicBezTo>
                      <a:pt x="448127" y="27594"/>
                      <a:pt x="442595" y="22075"/>
                      <a:pt x="442595" y="13797"/>
                    </a:cubicBezTo>
                    <a:cubicBezTo>
                      <a:pt x="442595" y="5519"/>
                      <a:pt x="448127" y="0"/>
                      <a:pt x="456426" y="0"/>
                    </a:cubicBezTo>
                    <a:lnTo>
                      <a:pt x="457809" y="0"/>
                    </a:lnTo>
                    <a:cubicBezTo>
                      <a:pt x="466108" y="0"/>
                      <a:pt x="471640" y="5519"/>
                      <a:pt x="471640" y="13797"/>
                    </a:cubicBezTo>
                    <a:cubicBezTo>
                      <a:pt x="471640" y="22075"/>
                      <a:pt x="464725" y="27594"/>
                      <a:pt x="457809" y="27594"/>
                    </a:cubicBezTo>
                    <a:close/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5" name="Google Shape;1125;p25"/>
              <p:cNvSpPr/>
              <p:nvPr/>
            </p:nvSpPr>
            <p:spPr>
              <a:xfrm>
                <a:off x="10591020" y="2465494"/>
                <a:ext cx="27662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7662" h="27593" extrusionOk="0">
                    <a:moveTo>
                      <a:pt x="13831" y="27594"/>
                    </a:moveTo>
                    <a:cubicBezTo>
                      <a:pt x="5533" y="27594"/>
                      <a:pt x="0" y="22075"/>
                      <a:pt x="0" y="13797"/>
                    </a:cubicBezTo>
                    <a:cubicBezTo>
                      <a:pt x="0" y="5519"/>
                      <a:pt x="5533" y="0"/>
                      <a:pt x="13831" y="0"/>
                    </a:cubicBezTo>
                    <a:lnTo>
                      <a:pt x="13831" y="0"/>
                    </a:lnTo>
                    <a:cubicBezTo>
                      <a:pt x="22130" y="0"/>
                      <a:pt x="27662" y="5519"/>
                      <a:pt x="27662" y="13797"/>
                    </a:cubicBezTo>
                    <a:cubicBezTo>
                      <a:pt x="27662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26" name="Google Shape;1126;p25"/>
            <p:cNvGrpSpPr/>
            <p:nvPr/>
          </p:nvGrpSpPr>
          <p:grpSpPr>
            <a:xfrm>
              <a:off x="404546" y="2093684"/>
              <a:ext cx="8887861" cy="27593"/>
              <a:chOff x="1730821" y="2929071"/>
              <a:chExt cx="8887861" cy="27593"/>
            </a:xfrm>
          </p:grpSpPr>
          <p:sp>
            <p:nvSpPr>
              <p:cNvPr id="1127" name="Google Shape;1127;p25"/>
              <p:cNvSpPr/>
              <p:nvPr/>
            </p:nvSpPr>
            <p:spPr>
              <a:xfrm>
                <a:off x="1730821" y="2929071"/>
                <a:ext cx="29045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9045" h="27593" extrusionOk="0"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8" name="Google Shape;1128;p25"/>
              <p:cNvSpPr/>
              <p:nvPr/>
            </p:nvSpPr>
            <p:spPr>
              <a:xfrm>
                <a:off x="2173416" y="2929071"/>
                <a:ext cx="8004054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8004054" h="27593" extrusionOk="0">
                    <a:moveTo>
                      <a:pt x="7988840" y="27594"/>
                    </a:moveTo>
                    <a:cubicBezTo>
                      <a:pt x="7980542" y="27594"/>
                      <a:pt x="7975009" y="22075"/>
                      <a:pt x="7975009" y="13797"/>
                    </a:cubicBezTo>
                    <a:cubicBezTo>
                      <a:pt x="7975009" y="5519"/>
                      <a:pt x="7980542" y="0"/>
                      <a:pt x="7988840" y="0"/>
                    </a:cubicBezTo>
                    <a:lnTo>
                      <a:pt x="7990224" y="0"/>
                    </a:lnTo>
                    <a:cubicBezTo>
                      <a:pt x="7998522" y="0"/>
                      <a:pt x="8004055" y="5519"/>
                      <a:pt x="8004055" y="13797"/>
                    </a:cubicBezTo>
                    <a:cubicBezTo>
                      <a:pt x="8004055" y="22075"/>
                      <a:pt x="7997139" y="27594"/>
                      <a:pt x="7988840" y="27594"/>
                    </a:cubicBezTo>
                    <a:close/>
                    <a:moveTo>
                      <a:pt x="7546245" y="27594"/>
                    </a:moveTo>
                    <a:cubicBezTo>
                      <a:pt x="7537947" y="27594"/>
                      <a:pt x="7532414" y="22075"/>
                      <a:pt x="7532414" y="13797"/>
                    </a:cubicBezTo>
                    <a:cubicBezTo>
                      <a:pt x="7532414" y="5519"/>
                      <a:pt x="7537947" y="0"/>
                      <a:pt x="7546245" y="0"/>
                    </a:cubicBezTo>
                    <a:lnTo>
                      <a:pt x="7547629" y="0"/>
                    </a:lnTo>
                    <a:cubicBezTo>
                      <a:pt x="7555927" y="0"/>
                      <a:pt x="7561460" y="5519"/>
                      <a:pt x="7561460" y="13797"/>
                    </a:cubicBezTo>
                    <a:cubicBezTo>
                      <a:pt x="7561460" y="22075"/>
                      <a:pt x="7554544" y="27594"/>
                      <a:pt x="7546245" y="27594"/>
                    </a:cubicBezTo>
                    <a:close/>
                    <a:moveTo>
                      <a:pt x="7103650" y="27594"/>
                    </a:moveTo>
                    <a:cubicBezTo>
                      <a:pt x="7095352" y="27594"/>
                      <a:pt x="7089819" y="22075"/>
                      <a:pt x="7089819" y="13797"/>
                    </a:cubicBezTo>
                    <a:cubicBezTo>
                      <a:pt x="7089819" y="5519"/>
                      <a:pt x="7095352" y="0"/>
                      <a:pt x="7103650" y="0"/>
                    </a:cubicBezTo>
                    <a:lnTo>
                      <a:pt x="7105034" y="0"/>
                    </a:lnTo>
                    <a:cubicBezTo>
                      <a:pt x="7113332" y="0"/>
                      <a:pt x="7118865" y="5519"/>
                      <a:pt x="7118865" y="13797"/>
                    </a:cubicBezTo>
                    <a:cubicBezTo>
                      <a:pt x="7118865" y="22075"/>
                      <a:pt x="7110566" y="27594"/>
                      <a:pt x="7103650" y="27594"/>
                    </a:cubicBezTo>
                    <a:close/>
                    <a:moveTo>
                      <a:pt x="6659672" y="27594"/>
                    </a:moveTo>
                    <a:cubicBezTo>
                      <a:pt x="6651374" y="27594"/>
                      <a:pt x="6645841" y="22075"/>
                      <a:pt x="6645841" y="13797"/>
                    </a:cubicBezTo>
                    <a:cubicBezTo>
                      <a:pt x="6645841" y="5519"/>
                      <a:pt x="6651374" y="0"/>
                      <a:pt x="6659672" y="0"/>
                    </a:cubicBezTo>
                    <a:lnTo>
                      <a:pt x="6661055" y="0"/>
                    </a:lnTo>
                    <a:cubicBezTo>
                      <a:pt x="6669354" y="0"/>
                      <a:pt x="6674886" y="5519"/>
                      <a:pt x="6674886" y="13797"/>
                    </a:cubicBezTo>
                    <a:cubicBezTo>
                      <a:pt x="6674886" y="22075"/>
                      <a:pt x="6667971" y="27594"/>
                      <a:pt x="6659672" y="27594"/>
                    </a:cubicBezTo>
                    <a:close/>
                    <a:moveTo>
                      <a:pt x="6217077" y="27594"/>
                    </a:moveTo>
                    <a:cubicBezTo>
                      <a:pt x="6208779" y="27594"/>
                      <a:pt x="6203246" y="22075"/>
                      <a:pt x="6203246" y="13797"/>
                    </a:cubicBezTo>
                    <a:cubicBezTo>
                      <a:pt x="6203246" y="5519"/>
                      <a:pt x="6208779" y="0"/>
                      <a:pt x="6217077" y="0"/>
                    </a:cubicBezTo>
                    <a:lnTo>
                      <a:pt x="6218460" y="0"/>
                    </a:lnTo>
                    <a:cubicBezTo>
                      <a:pt x="6226759" y="0"/>
                      <a:pt x="6232291" y="5519"/>
                      <a:pt x="6232291" y="13797"/>
                    </a:cubicBezTo>
                    <a:cubicBezTo>
                      <a:pt x="6232291" y="22075"/>
                      <a:pt x="6225376" y="27594"/>
                      <a:pt x="6217077" y="27594"/>
                    </a:cubicBezTo>
                    <a:close/>
                    <a:moveTo>
                      <a:pt x="5774482" y="27594"/>
                    </a:moveTo>
                    <a:cubicBezTo>
                      <a:pt x="5766183" y="27594"/>
                      <a:pt x="5760651" y="22075"/>
                      <a:pt x="5760651" y="13797"/>
                    </a:cubicBezTo>
                    <a:cubicBezTo>
                      <a:pt x="5760651" y="5519"/>
                      <a:pt x="5766183" y="0"/>
                      <a:pt x="5774482" y="0"/>
                    </a:cubicBezTo>
                    <a:lnTo>
                      <a:pt x="5775865" y="0"/>
                    </a:lnTo>
                    <a:cubicBezTo>
                      <a:pt x="5784164" y="0"/>
                      <a:pt x="5789696" y="5519"/>
                      <a:pt x="5789696" y="13797"/>
                    </a:cubicBezTo>
                    <a:cubicBezTo>
                      <a:pt x="5789696" y="22075"/>
                      <a:pt x="5781398" y="27594"/>
                      <a:pt x="5774482" y="27594"/>
                    </a:cubicBezTo>
                    <a:close/>
                    <a:moveTo>
                      <a:pt x="5330504" y="27594"/>
                    </a:moveTo>
                    <a:cubicBezTo>
                      <a:pt x="5322205" y="27594"/>
                      <a:pt x="5316673" y="22075"/>
                      <a:pt x="5316673" y="13797"/>
                    </a:cubicBezTo>
                    <a:cubicBezTo>
                      <a:pt x="5316673" y="5519"/>
                      <a:pt x="5322205" y="0"/>
                      <a:pt x="5330504" y="0"/>
                    </a:cubicBezTo>
                    <a:lnTo>
                      <a:pt x="5331887" y="0"/>
                    </a:lnTo>
                    <a:cubicBezTo>
                      <a:pt x="5340186" y="0"/>
                      <a:pt x="5345718" y="5519"/>
                      <a:pt x="5345718" y="13797"/>
                    </a:cubicBezTo>
                    <a:cubicBezTo>
                      <a:pt x="5345718" y="22075"/>
                      <a:pt x="5338803" y="27594"/>
                      <a:pt x="5330504" y="27594"/>
                    </a:cubicBezTo>
                    <a:close/>
                    <a:moveTo>
                      <a:pt x="4887909" y="27594"/>
                    </a:moveTo>
                    <a:cubicBezTo>
                      <a:pt x="4879610" y="27594"/>
                      <a:pt x="4874078" y="22075"/>
                      <a:pt x="4874078" y="13797"/>
                    </a:cubicBezTo>
                    <a:cubicBezTo>
                      <a:pt x="4874078" y="5519"/>
                      <a:pt x="4879610" y="0"/>
                      <a:pt x="4887909" y="0"/>
                    </a:cubicBezTo>
                    <a:lnTo>
                      <a:pt x="4889292" y="0"/>
                    </a:lnTo>
                    <a:cubicBezTo>
                      <a:pt x="4897591" y="0"/>
                      <a:pt x="4903123" y="5519"/>
                      <a:pt x="4903123" y="13797"/>
                    </a:cubicBezTo>
                    <a:cubicBezTo>
                      <a:pt x="4903123" y="22075"/>
                      <a:pt x="4896208" y="27594"/>
                      <a:pt x="4887909" y="27594"/>
                    </a:cubicBezTo>
                    <a:close/>
                    <a:moveTo>
                      <a:pt x="4445314" y="27594"/>
                    </a:moveTo>
                    <a:cubicBezTo>
                      <a:pt x="4437015" y="27594"/>
                      <a:pt x="4431483" y="22075"/>
                      <a:pt x="4431483" y="13797"/>
                    </a:cubicBezTo>
                    <a:cubicBezTo>
                      <a:pt x="4431483" y="5519"/>
                      <a:pt x="4437015" y="0"/>
                      <a:pt x="4445314" y="0"/>
                    </a:cubicBezTo>
                    <a:lnTo>
                      <a:pt x="4446697" y="0"/>
                    </a:lnTo>
                    <a:cubicBezTo>
                      <a:pt x="4454996" y="0"/>
                      <a:pt x="4460528" y="5519"/>
                      <a:pt x="4460528" y="13797"/>
                    </a:cubicBezTo>
                    <a:cubicBezTo>
                      <a:pt x="4460528" y="22075"/>
                      <a:pt x="4452229" y="27594"/>
                      <a:pt x="4445314" y="27594"/>
                    </a:cubicBezTo>
                    <a:close/>
                    <a:moveTo>
                      <a:pt x="4001336" y="27594"/>
                    </a:moveTo>
                    <a:cubicBezTo>
                      <a:pt x="3993037" y="27594"/>
                      <a:pt x="3987504" y="22075"/>
                      <a:pt x="3987504" y="13797"/>
                    </a:cubicBezTo>
                    <a:cubicBezTo>
                      <a:pt x="3987504" y="5519"/>
                      <a:pt x="3993037" y="0"/>
                      <a:pt x="4001336" y="0"/>
                    </a:cubicBezTo>
                    <a:lnTo>
                      <a:pt x="4002719" y="0"/>
                    </a:lnTo>
                    <a:cubicBezTo>
                      <a:pt x="4011018" y="0"/>
                      <a:pt x="4016550" y="5519"/>
                      <a:pt x="4016550" y="13797"/>
                    </a:cubicBezTo>
                    <a:cubicBezTo>
                      <a:pt x="4016550" y="22075"/>
                      <a:pt x="4009634" y="27594"/>
                      <a:pt x="4001336" y="27594"/>
                    </a:cubicBezTo>
                    <a:close/>
                    <a:moveTo>
                      <a:pt x="3558741" y="27594"/>
                    </a:moveTo>
                    <a:lnTo>
                      <a:pt x="3557358" y="27594"/>
                    </a:lnTo>
                    <a:cubicBezTo>
                      <a:pt x="3549059" y="27594"/>
                      <a:pt x="3543527" y="22075"/>
                      <a:pt x="3543527" y="13797"/>
                    </a:cubicBezTo>
                    <a:cubicBezTo>
                      <a:pt x="3543527" y="5519"/>
                      <a:pt x="3549059" y="0"/>
                      <a:pt x="3557358" y="0"/>
                    </a:cubicBezTo>
                    <a:lnTo>
                      <a:pt x="3558741" y="0"/>
                    </a:lnTo>
                    <a:cubicBezTo>
                      <a:pt x="3567039" y="0"/>
                      <a:pt x="3572572" y="5519"/>
                      <a:pt x="3572572" y="13797"/>
                    </a:cubicBezTo>
                    <a:cubicBezTo>
                      <a:pt x="3572572" y="22075"/>
                      <a:pt x="3567039" y="27594"/>
                      <a:pt x="3558741" y="27594"/>
                    </a:cubicBezTo>
                    <a:close/>
                    <a:moveTo>
                      <a:pt x="3116146" y="27594"/>
                    </a:moveTo>
                    <a:cubicBezTo>
                      <a:pt x="3107847" y="27594"/>
                      <a:pt x="3102314" y="22075"/>
                      <a:pt x="3102314" y="13797"/>
                    </a:cubicBezTo>
                    <a:cubicBezTo>
                      <a:pt x="3102314" y="5519"/>
                      <a:pt x="3107847" y="0"/>
                      <a:pt x="3116146" y="0"/>
                    </a:cubicBezTo>
                    <a:lnTo>
                      <a:pt x="3117529" y="0"/>
                    </a:lnTo>
                    <a:cubicBezTo>
                      <a:pt x="3125827" y="0"/>
                      <a:pt x="3131360" y="5519"/>
                      <a:pt x="3131360" y="13797"/>
                    </a:cubicBezTo>
                    <a:cubicBezTo>
                      <a:pt x="3131360" y="22075"/>
                      <a:pt x="3123061" y="27594"/>
                      <a:pt x="3116146" y="27594"/>
                    </a:cubicBezTo>
                    <a:close/>
                    <a:moveTo>
                      <a:pt x="2672168" y="27594"/>
                    </a:moveTo>
                    <a:lnTo>
                      <a:pt x="2670785" y="27594"/>
                    </a:lnTo>
                    <a:cubicBezTo>
                      <a:pt x="2662486" y="27594"/>
                      <a:pt x="2656953" y="22075"/>
                      <a:pt x="2656953" y="13797"/>
                    </a:cubicBezTo>
                    <a:cubicBezTo>
                      <a:pt x="2656953" y="5519"/>
                      <a:pt x="2662486" y="0"/>
                      <a:pt x="2670785" y="0"/>
                    </a:cubicBezTo>
                    <a:lnTo>
                      <a:pt x="2672168" y="0"/>
                    </a:lnTo>
                    <a:cubicBezTo>
                      <a:pt x="2680466" y="0"/>
                      <a:pt x="2685999" y="5519"/>
                      <a:pt x="2685999" y="13797"/>
                    </a:cubicBezTo>
                    <a:cubicBezTo>
                      <a:pt x="2685999" y="22075"/>
                      <a:pt x="2680466" y="27594"/>
                      <a:pt x="2672168" y="27594"/>
                    </a:cubicBezTo>
                    <a:close/>
                    <a:moveTo>
                      <a:pt x="2229573" y="27594"/>
                    </a:moveTo>
                    <a:cubicBezTo>
                      <a:pt x="2221274" y="27594"/>
                      <a:pt x="2215741" y="22075"/>
                      <a:pt x="2215741" y="13797"/>
                    </a:cubicBezTo>
                    <a:cubicBezTo>
                      <a:pt x="2215741" y="5519"/>
                      <a:pt x="2221274" y="0"/>
                      <a:pt x="2229573" y="0"/>
                    </a:cubicBezTo>
                    <a:lnTo>
                      <a:pt x="2230956" y="0"/>
                    </a:lnTo>
                    <a:cubicBezTo>
                      <a:pt x="2239254" y="0"/>
                      <a:pt x="2244787" y="5519"/>
                      <a:pt x="2244787" y="13797"/>
                    </a:cubicBezTo>
                    <a:cubicBezTo>
                      <a:pt x="2244787" y="22075"/>
                      <a:pt x="2237871" y="27594"/>
                      <a:pt x="2229573" y="27594"/>
                    </a:cubicBezTo>
                    <a:close/>
                    <a:moveTo>
                      <a:pt x="1786977" y="27594"/>
                    </a:moveTo>
                    <a:cubicBezTo>
                      <a:pt x="1778679" y="27594"/>
                      <a:pt x="1773146" y="22075"/>
                      <a:pt x="1773146" y="13797"/>
                    </a:cubicBezTo>
                    <a:cubicBezTo>
                      <a:pt x="1773146" y="5519"/>
                      <a:pt x="1778679" y="0"/>
                      <a:pt x="1786977" y="0"/>
                    </a:cubicBezTo>
                    <a:lnTo>
                      <a:pt x="1788361" y="0"/>
                    </a:lnTo>
                    <a:cubicBezTo>
                      <a:pt x="1796659" y="0"/>
                      <a:pt x="1802192" y="5519"/>
                      <a:pt x="1802192" y="13797"/>
                    </a:cubicBezTo>
                    <a:cubicBezTo>
                      <a:pt x="1802192" y="22075"/>
                      <a:pt x="1793893" y="27594"/>
                      <a:pt x="1786977" y="27594"/>
                    </a:cubicBezTo>
                    <a:close/>
                    <a:moveTo>
                      <a:pt x="1342999" y="27594"/>
                    </a:moveTo>
                    <a:lnTo>
                      <a:pt x="1341616" y="27594"/>
                    </a:lnTo>
                    <a:cubicBezTo>
                      <a:pt x="1333317" y="27594"/>
                      <a:pt x="1327785" y="22075"/>
                      <a:pt x="1327785" y="13797"/>
                    </a:cubicBezTo>
                    <a:cubicBezTo>
                      <a:pt x="1327785" y="5519"/>
                      <a:pt x="1333317" y="0"/>
                      <a:pt x="1341616" y="0"/>
                    </a:cubicBezTo>
                    <a:lnTo>
                      <a:pt x="1342999" y="0"/>
                    </a:lnTo>
                    <a:cubicBezTo>
                      <a:pt x="1351298" y="0"/>
                      <a:pt x="1356831" y="5519"/>
                      <a:pt x="1356831" y="13797"/>
                    </a:cubicBezTo>
                    <a:cubicBezTo>
                      <a:pt x="1356831" y="22075"/>
                      <a:pt x="1351298" y="27594"/>
                      <a:pt x="1342999" y="27594"/>
                    </a:cubicBezTo>
                    <a:close/>
                    <a:moveTo>
                      <a:pt x="900404" y="27594"/>
                    </a:moveTo>
                    <a:cubicBezTo>
                      <a:pt x="892106" y="27594"/>
                      <a:pt x="886573" y="22075"/>
                      <a:pt x="886573" y="13797"/>
                    </a:cubicBezTo>
                    <a:cubicBezTo>
                      <a:pt x="886573" y="5519"/>
                      <a:pt x="892106" y="0"/>
                      <a:pt x="900404" y="0"/>
                    </a:cubicBezTo>
                    <a:lnTo>
                      <a:pt x="901787" y="0"/>
                    </a:lnTo>
                    <a:cubicBezTo>
                      <a:pt x="910086" y="0"/>
                      <a:pt x="915618" y="5519"/>
                      <a:pt x="915618" y="13797"/>
                    </a:cubicBezTo>
                    <a:cubicBezTo>
                      <a:pt x="915618" y="22075"/>
                      <a:pt x="908703" y="27594"/>
                      <a:pt x="900404" y="27594"/>
                    </a:cubicBezTo>
                    <a:close/>
                    <a:moveTo>
                      <a:pt x="457809" y="27594"/>
                    </a:moveTo>
                    <a:lnTo>
                      <a:pt x="456426" y="27594"/>
                    </a:lnTo>
                    <a:cubicBezTo>
                      <a:pt x="448127" y="27594"/>
                      <a:pt x="442595" y="22075"/>
                      <a:pt x="442595" y="13797"/>
                    </a:cubicBezTo>
                    <a:cubicBezTo>
                      <a:pt x="442595" y="5519"/>
                      <a:pt x="448127" y="0"/>
                      <a:pt x="456426" y="0"/>
                    </a:cubicBezTo>
                    <a:lnTo>
                      <a:pt x="457809" y="0"/>
                    </a:lnTo>
                    <a:cubicBezTo>
                      <a:pt x="466108" y="0"/>
                      <a:pt x="471640" y="5519"/>
                      <a:pt x="471640" y="13797"/>
                    </a:cubicBezTo>
                    <a:cubicBezTo>
                      <a:pt x="471640" y="22075"/>
                      <a:pt x="464725" y="27594"/>
                      <a:pt x="457809" y="27594"/>
                    </a:cubicBezTo>
                    <a:close/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9" name="Google Shape;1129;p25"/>
              <p:cNvSpPr/>
              <p:nvPr/>
            </p:nvSpPr>
            <p:spPr>
              <a:xfrm>
                <a:off x="10591020" y="2929071"/>
                <a:ext cx="27662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7662" h="27593" extrusionOk="0">
                    <a:moveTo>
                      <a:pt x="13831" y="27594"/>
                    </a:moveTo>
                    <a:cubicBezTo>
                      <a:pt x="5533" y="27594"/>
                      <a:pt x="0" y="22075"/>
                      <a:pt x="0" y="13797"/>
                    </a:cubicBezTo>
                    <a:cubicBezTo>
                      <a:pt x="0" y="5519"/>
                      <a:pt x="5533" y="0"/>
                      <a:pt x="13831" y="0"/>
                    </a:cubicBezTo>
                    <a:lnTo>
                      <a:pt x="13831" y="0"/>
                    </a:lnTo>
                    <a:cubicBezTo>
                      <a:pt x="22130" y="0"/>
                      <a:pt x="27662" y="5519"/>
                      <a:pt x="27662" y="13797"/>
                    </a:cubicBezTo>
                    <a:cubicBezTo>
                      <a:pt x="27662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30" name="Google Shape;1130;p25"/>
            <p:cNvGrpSpPr/>
            <p:nvPr/>
          </p:nvGrpSpPr>
          <p:grpSpPr>
            <a:xfrm>
              <a:off x="404546" y="2557262"/>
              <a:ext cx="8887861" cy="27593"/>
              <a:chOff x="1730821" y="3392649"/>
              <a:chExt cx="8887861" cy="27593"/>
            </a:xfrm>
          </p:grpSpPr>
          <p:sp>
            <p:nvSpPr>
              <p:cNvPr id="1131" name="Google Shape;1131;p25"/>
              <p:cNvSpPr/>
              <p:nvPr/>
            </p:nvSpPr>
            <p:spPr>
              <a:xfrm>
                <a:off x="1730821" y="3392649"/>
                <a:ext cx="29045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9045" h="27593" extrusionOk="0"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2" name="Google Shape;1132;p25"/>
              <p:cNvSpPr/>
              <p:nvPr/>
            </p:nvSpPr>
            <p:spPr>
              <a:xfrm>
                <a:off x="2173416" y="3392649"/>
                <a:ext cx="8004054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8004054" h="27593" extrusionOk="0">
                    <a:moveTo>
                      <a:pt x="7988840" y="27594"/>
                    </a:moveTo>
                    <a:cubicBezTo>
                      <a:pt x="7980542" y="27594"/>
                      <a:pt x="7975009" y="22075"/>
                      <a:pt x="7975009" y="13797"/>
                    </a:cubicBezTo>
                    <a:cubicBezTo>
                      <a:pt x="7975009" y="5519"/>
                      <a:pt x="7980542" y="0"/>
                      <a:pt x="7988840" y="0"/>
                    </a:cubicBezTo>
                    <a:lnTo>
                      <a:pt x="7990224" y="0"/>
                    </a:lnTo>
                    <a:cubicBezTo>
                      <a:pt x="7998522" y="0"/>
                      <a:pt x="8004055" y="5519"/>
                      <a:pt x="8004055" y="13797"/>
                    </a:cubicBezTo>
                    <a:cubicBezTo>
                      <a:pt x="8004055" y="22075"/>
                      <a:pt x="7997139" y="27594"/>
                      <a:pt x="7988840" y="27594"/>
                    </a:cubicBezTo>
                    <a:close/>
                    <a:moveTo>
                      <a:pt x="7546245" y="27594"/>
                    </a:moveTo>
                    <a:cubicBezTo>
                      <a:pt x="7537947" y="27594"/>
                      <a:pt x="7532414" y="22075"/>
                      <a:pt x="7532414" y="13797"/>
                    </a:cubicBezTo>
                    <a:cubicBezTo>
                      <a:pt x="7532414" y="5519"/>
                      <a:pt x="7537947" y="0"/>
                      <a:pt x="7546245" y="0"/>
                    </a:cubicBezTo>
                    <a:lnTo>
                      <a:pt x="7547629" y="0"/>
                    </a:lnTo>
                    <a:cubicBezTo>
                      <a:pt x="7555927" y="0"/>
                      <a:pt x="7561460" y="5519"/>
                      <a:pt x="7561460" y="13797"/>
                    </a:cubicBezTo>
                    <a:cubicBezTo>
                      <a:pt x="7561460" y="22075"/>
                      <a:pt x="7554544" y="27594"/>
                      <a:pt x="7546245" y="27594"/>
                    </a:cubicBezTo>
                    <a:close/>
                    <a:moveTo>
                      <a:pt x="7103650" y="27594"/>
                    </a:moveTo>
                    <a:cubicBezTo>
                      <a:pt x="7095352" y="27594"/>
                      <a:pt x="7089819" y="22075"/>
                      <a:pt x="7089819" y="13797"/>
                    </a:cubicBezTo>
                    <a:cubicBezTo>
                      <a:pt x="7089819" y="5519"/>
                      <a:pt x="7095352" y="0"/>
                      <a:pt x="7103650" y="0"/>
                    </a:cubicBezTo>
                    <a:lnTo>
                      <a:pt x="7105034" y="0"/>
                    </a:lnTo>
                    <a:cubicBezTo>
                      <a:pt x="7113332" y="0"/>
                      <a:pt x="7118865" y="5519"/>
                      <a:pt x="7118865" y="13797"/>
                    </a:cubicBezTo>
                    <a:cubicBezTo>
                      <a:pt x="7118865" y="22075"/>
                      <a:pt x="7110566" y="27594"/>
                      <a:pt x="7103650" y="27594"/>
                    </a:cubicBezTo>
                    <a:close/>
                    <a:moveTo>
                      <a:pt x="6659672" y="27594"/>
                    </a:moveTo>
                    <a:cubicBezTo>
                      <a:pt x="6651374" y="27594"/>
                      <a:pt x="6645841" y="22075"/>
                      <a:pt x="6645841" y="13797"/>
                    </a:cubicBezTo>
                    <a:cubicBezTo>
                      <a:pt x="6645841" y="5519"/>
                      <a:pt x="6651374" y="0"/>
                      <a:pt x="6659672" y="0"/>
                    </a:cubicBezTo>
                    <a:lnTo>
                      <a:pt x="6661055" y="0"/>
                    </a:lnTo>
                    <a:cubicBezTo>
                      <a:pt x="6669354" y="0"/>
                      <a:pt x="6674886" y="5519"/>
                      <a:pt x="6674886" y="13797"/>
                    </a:cubicBezTo>
                    <a:cubicBezTo>
                      <a:pt x="6674886" y="22075"/>
                      <a:pt x="6667971" y="27594"/>
                      <a:pt x="6659672" y="27594"/>
                    </a:cubicBezTo>
                    <a:close/>
                    <a:moveTo>
                      <a:pt x="6217077" y="27594"/>
                    </a:moveTo>
                    <a:cubicBezTo>
                      <a:pt x="6208779" y="27594"/>
                      <a:pt x="6203246" y="22075"/>
                      <a:pt x="6203246" y="13797"/>
                    </a:cubicBezTo>
                    <a:cubicBezTo>
                      <a:pt x="6203246" y="5519"/>
                      <a:pt x="6208779" y="0"/>
                      <a:pt x="6217077" y="0"/>
                    </a:cubicBezTo>
                    <a:lnTo>
                      <a:pt x="6218460" y="0"/>
                    </a:lnTo>
                    <a:cubicBezTo>
                      <a:pt x="6226759" y="0"/>
                      <a:pt x="6232291" y="5519"/>
                      <a:pt x="6232291" y="13797"/>
                    </a:cubicBezTo>
                    <a:cubicBezTo>
                      <a:pt x="6232291" y="22075"/>
                      <a:pt x="6225376" y="27594"/>
                      <a:pt x="6217077" y="27594"/>
                    </a:cubicBezTo>
                    <a:close/>
                    <a:moveTo>
                      <a:pt x="5774482" y="27594"/>
                    </a:moveTo>
                    <a:cubicBezTo>
                      <a:pt x="5766183" y="27594"/>
                      <a:pt x="5760651" y="22075"/>
                      <a:pt x="5760651" y="13797"/>
                    </a:cubicBezTo>
                    <a:cubicBezTo>
                      <a:pt x="5760651" y="5519"/>
                      <a:pt x="5766183" y="0"/>
                      <a:pt x="5774482" y="0"/>
                    </a:cubicBezTo>
                    <a:lnTo>
                      <a:pt x="5775865" y="0"/>
                    </a:lnTo>
                    <a:cubicBezTo>
                      <a:pt x="5784164" y="0"/>
                      <a:pt x="5789696" y="5519"/>
                      <a:pt x="5789696" y="13797"/>
                    </a:cubicBezTo>
                    <a:cubicBezTo>
                      <a:pt x="5789696" y="22075"/>
                      <a:pt x="5781398" y="27594"/>
                      <a:pt x="5774482" y="27594"/>
                    </a:cubicBezTo>
                    <a:close/>
                    <a:moveTo>
                      <a:pt x="5330504" y="27594"/>
                    </a:moveTo>
                    <a:cubicBezTo>
                      <a:pt x="5322205" y="27594"/>
                      <a:pt x="5316673" y="22075"/>
                      <a:pt x="5316673" y="13797"/>
                    </a:cubicBezTo>
                    <a:cubicBezTo>
                      <a:pt x="5316673" y="5519"/>
                      <a:pt x="5322205" y="0"/>
                      <a:pt x="5330504" y="0"/>
                    </a:cubicBezTo>
                    <a:lnTo>
                      <a:pt x="5331887" y="0"/>
                    </a:lnTo>
                    <a:cubicBezTo>
                      <a:pt x="5340186" y="0"/>
                      <a:pt x="5345718" y="5519"/>
                      <a:pt x="5345718" y="13797"/>
                    </a:cubicBezTo>
                    <a:cubicBezTo>
                      <a:pt x="5345718" y="22075"/>
                      <a:pt x="5338803" y="27594"/>
                      <a:pt x="5330504" y="27594"/>
                    </a:cubicBezTo>
                    <a:close/>
                    <a:moveTo>
                      <a:pt x="4887909" y="27594"/>
                    </a:moveTo>
                    <a:cubicBezTo>
                      <a:pt x="4879610" y="27594"/>
                      <a:pt x="4874078" y="22075"/>
                      <a:pt x="4874078" y="13797"/>
                    </a:cubicBezTo>
                    <a:cubicBezTo>
                      <a:pt x="4874078" y="5519"/>
                      <a:pt x="4879610" y="0"/>
                      <a:pt x="4887909" y="0"/>
                    </a:cubicBezTo>
                    <a:lnTo>
                      <a:pt x="4889292" y="0"/>
                    </a:lnTo>
                    <a:cubicBezTo>
                      <a:pt x="4897591" y="0"/>
                      <a:pt x="4903123" y="5519"/>
                      <a:pt x="4903123" y="13797"/>
                    </a:cubicBezTo>
                    <a:cubicBezTo>
                      <a:pt x="4903123" y="22075"/>
                      <a:pt x="4896208" y="27594"/>
                      <a:pt x="4887909" y="27594"/>
                    </a:cubicBezTo>
                    <a:close/>
                    <a:moveTo>
                      <a:pt x="4445314" y="27594"/>
                    </a:moveTo>
                    <a:cubicBezTo>
                      <a:pt x="4437015" y="27594"/>
                      <a:pt x="4431483" y="22075"/>
                      <a:pt x="4431483" y="13797"/>
                    </a:cubicBezTo>
                    <a:cubicBezTo>
                      <a:pt x="4431483" y="5519"/>
                      <a:pt x="4437015" y="0"/>
                      <a:pt x="4445314" y="0"/>
                    </a:cubicBezTo>
                    <a:lnTo>
                      <a:pt x="4446697" y="0"/>
                    </a:lnTo>
                    <a:cubicBezTo>
                      <a:pt x="4454996" y="0"/>
                      <a:pt x="4460528" y="5519"/>
                      <a:pt x="4460528" y="13797"/>
                    </a:cubicBezTo>
                    <a:cubicBezTo>
                      <a:pt x="4460528" y="22075"/>
                      <a:pt x="4452229" y="27594"/>
                      <a:pt x="4445314" y="27594"/>
                    </a:cubicBezTo>
                    <a:close/>
                    <a:moveTo>
                      <a:pt x="4001336" y="27594"/>
                    </a:moveTo>
                    <a:cubicBezTo>
                      <a:pt x="3993037" y="27594"/>
                      <a:pt x="3987504" y="22075"/>
                      <a:pt x="3987504" y="13797"/>
                    </a:cubicBezTo>
                    <a:cubicBezTo>
                      <a:pt x="3987504" y="5519"/>
                      <a:pt x="3993037" y="0"/>
                      <a:pt x="4001336" y="0"/>
                    </a:cubicBezTo>
                    <a:lnTo>
                      <a:pt x="4002719" y="0"/>
                    </a:lnTo>
                    <a:cubicBezTo>
                      <a:pt x="4011018" y="0"/>
                      <a:pt x="4016550" y="5519"/>
                      <a:pt x="4016550" y="13797"/>
                    </a:cubicBezTo>
                    <a:cubicBezTo>
                      <a:pt x="4016550" y="22075"/>
                      <a:pt x="4009634" y="27594"/>
                      <a:pt x="4001336" y="27594"/>
                    </a:cubicBezTo>
                    <a:close/>
                    <a:moveTo>
                      <a:pt x="3558741" y="27594"/>
                    </a:moveTo>
                    <a:lnTo>
                      <a:pt x="3557358" y="27594"/>
                    </a:lnTo>
                    <a:cubicBezTo>
                      <a:pt x="3549059" y="27594"/>
                      <a:pt x="3543527" y="22075"/>
                      <a:pt x="3543527" y="13797"/>
                    </a:cubicBezTo>
                    <a:cubicBezTo>
                      <a:pt x="3543527" y="5519"/>
                      <a:pt x="3549059" y="0"/>
                      <a:pt x="3557358" y="0"/>
                    </a:cubicBezTo>
                    <a:lnTo>
                      <a:pt x="3558741" y="0"/>
                    </a:lnTo>
                    <a:cubicBezTo>
                      <a:pt x="3567039" y="0"/>
                      <a:pt x="3572572" y="5519"/>
                      <a:pt x="3572572" y="13797"/>
                    </a:cubicBezTo>
                    <a:cubicBezTo>
                      <a:pt x="3572572" y="22075"/>
                      <a:pt x="3567039" y="27594"/>
                      <a:pt x="3558741" y="27594"/>
                    </a:cubicBezTo>
                    <a:close/>
                    <a:moveTo>
                      <a:pt x="3116146" y="27594"/>
                    </a:moveTo>
                    <a:cubicBezTo>
                      <a:pt x="3107847" y="27594"/>
                      <a:pt x="3102314" y="22075"/>
                      <a:pt x="3102314" y="13797"/>
                    </a:cubicBezTo>
                    <a:cubicBezTo>
                      <a:pt x="3102314" y="5519"/>
                      <a:pt x="3107847" y="0"/>
                      <a:pt x="3116146" y="0"/>
                    </a:cubicBezTo>
                    <a:lnTo>
                      <a:pt x="3117529" y="0"/>
                    </a:lnTo>
                    <a:cubicBezTo>
                      <a:pt x="3125827" y="0"/>
                      <a:pt x="3131360" y="5519"/>
                      <a:pt x="3131360" y="13797"/>
                    </a:cubicBezTo>
                    <a:cubicBezTo>
                      <a:pt x="3131360" y="22075"/>
                      <a:pt x="3123061" y="27594"/>
                      <a:pt x="3116146" y="27594"/>
                    </a:cubicBezTo>
                    <a:close/>
                    <a:moveTo>
                      <a:pt x="2672168" y="27594"/>
                    </a:moveTo>
                    <a:lnTo>
                      <a:pt x="2670785" y="27594"/>
                    </a:lnTo>
                    <a:cubicBezTo>
                      <a:pt x="2662486" y="27594"/>
                      <a:pt x="2656953" y="22075"/>
                      <a:pt x="2656953" y="13797"/>
                    </a:cubicBezTo>
                    <a:cubicBezTo>
                      <a:pt x="2656953" y="5519"/>
                      <a:pt x="2662486" y="0"/>
                      <a:pt x="2670785" y="0"/>
                    </a:cubicBezTo>
                    <a:lnTo>
                      <a:pt x="2672168" y="0"/>
                    </a:lnTo>
                    <a:cubicBezTo>
                      <a:pt x="2680466" y="0"/>
                      <a:pt x="2685999" y="5519"/>
                      <a:pt x="2685999" y="13797"/>
                    </a:cubicBezTo>
                    <a:cubicBezTo>
                      <a:pt x="2685999" y="22075"/>
                      <a:pt x="2680466" y="27594"/>
                      <a:pt x="2672168" y="27594"/>
                    </a:cubicBezTo>
                    <a:close/>
                    <a:moveTo>
                      <a:pt x="2229573" y="27594"/>
                    </a:moveTo>
                    <a:cubicBezTo>
                      <a:pt x="2221274" y="27594"/>
                      <a:pt x="2215741" y="22075"/>
                      <a:pt x="2215741" y="13797"/>
                    </a:cubicBezTo>
                    <a:cubicBezTo>
                      <a:pt x="2215741" y="5519"/>
                      <a:pt x="2221274" y="0"/>
                      <a:pt x="2229573" y="0"/>
                    </a:cubicBezTo>
                    <a:lnTo>
                      <a:pt x="2230956" y="0"/>
                    </a:lnTo>
                    <a:cubicBezTo>
                      <a:pt x="2239254" y="0"/>
                      <a:pt x="2244787" y="5519"/>
                      <a:pt x="2244787" y="13797"/>
                    </a:cubicBezTo>
                    <a:cubicBezTo>
                      <a:pt x="2244787" y="22075"/>
                      <a:pt x="2237871" y="27594"/>
                      <a:pt x="2229573" y="27594"/>
                    </a:cubicBezTo>
                    <a:close/>
                    <a:moveTo>
                      <a:pt x="1786977" y="27594"/>
                    </a:moveTo>
                    <a:cubicBezTo>
                      <a:pt x="1778679" y="27594"/>
                      <a:pt x="1773146" y="22075"/>
                      <a:pt x="1773146" y="13797"/>
                    </a:cubicBezTo>
                    <a:cubicBezTo>
                      <a:pt x="1773146" y="5519"/>
                      <a:pt x="1778679" y="0"/>
                      <a:pt x="1786977" y="0"/>
                    </a:cubicBezTo>
                    <a:lnTo>
                      <a:pt x="1788361" y="0"/>
                    </a:lnTo>
                    <a:cubicBezTo>
                      <a:pt x="1796659" y="0"/>
                      <a:pt x="1802192" y="5519"/>
                      <a:pt x="1802192" y="13797"/>
                    </a:cubicBezTo>
                    <a:cubicBezTo>
                      <a:pt x="1802192" y="22075"/>
                      <a:pt x="1793893" y="27594"/>
                      <a:pt x="1786977" y="27594"/>
                    </a:cubicBezTo>
                    <a:close/>
                    <a:moveTo>
                      <a:pt x="1342999" y="27594"/>
                    </a:moveTo>
                    <a:lnTo>
                      <a:pt x="1341616" y="27594"/>
                    </a:lnTo>
                    <a:cubicBezTo>
                      <a:pt x="1333317" y="27594"/>
                      <a:pt x="1327785" y="22075"/>
                      <a:pt x="1327785" y="13797"/>
                    </a:cubicBezTo>
                    <a:cubicBezTo>
                      <a:pt x="1327785" y="5519"/>
                      <a:pt x="1333317" y="0"/>
                      <a:pt x="1341616" y="0"/>
                    </a:cubicBezTo>
                    <a:lnTo>
                      <a:pt x="1342999" y="0"/>
                    </a:lnTo>
                    <a:cubicBezTo>
                      <a:pt x="1351298" y="0"/>
                      <a:pt x="1356831" y="5519"/>
                      <a:pt x="1356831" y="13797"/>
                    </a:cubicBezTo>
                    <a:cubicBezTo>
                      <a:pt x="1356831" y="22075"/>
                      <a:pt x="1351298" y="27594"/>
                      <a:pt x="1342999" y="27594"/>
                    </a:cubicBezTo>
                    <a:close/>
                    <a:moveTo>
                      <a:pt x="900404" y="27594"/>
                    </a:moveTo>
                    <a:cubicBezTo>
                      <a:pt x="892106" y="27594"/>
                      <a:pt x="886573" y="22075"/>
                      <a:pt x="886573" y="13797"/>
                    </a:cubicBezTo>
                    <a:cubicBezTo>
                      <a:pt x="886573" y="5519"/>
                      <a:pt x="892106" y="0"/>
                      <a:pt x="900404" y="0"/>
                    </a:cubicBezTo>
                    <a:lnTo>
                      <a:pt x="901787" y="0"/>
                    </a:lnTo>
                    <a:cubicBezTo>
                      <a:pt x="910086" y="0"/>
                      <a:pt x="915618" y="5519"/>
                      <a:pt x="915618" y="13797"/>
                    </a:cubicBezTo>
                    <a:cubicBezTo>
                      <a:pt x="915618" y="22075"/>
                      <a:pt x="908703" y="27594"/>
                      <a:pt x="900404" y="27594"/>
                    </a:cubicBezTo>
                    <a:close/>
                    <a:moveTo>
                      <a:pt x="457809" y="27594"/>
                    </a:moveTo>
                    <a:lnTo>
                      <a:pt x="456426" y="27594"/>
                    </a:lnTo>
                    <a:cubicBezTo>
                      <a:pt x="448127" y="27594"/>
                      <a:pt x="442595" y="22075"/>
                      <a:pt x="442595" y="13797"/>
                    </a:cubicBezTo>
                    <a:cubicBezTo>
                      <a:pt x="442595" y="5519"/>
                      <a:pt x="448127" y="0"/>
                      <a:pt x="456426" y="0"/>
                    </a:cubicBezTo>
                    <a:lnTo>
                      <a:pt x="457809" y="0"/>
                    </a:lnTo>
                    <a:cubicBezTo>
                      <a:pt x="466108" y="0"/>
                      <a:pt x="471640" y="5519"/>
                      <a:pt x="471640" y="13797"/>
                    </a:cubicBezTo>
                    <a:cubicBezTo>
                      <a:pt x="471640" y="22075"/>
                      <a:pt x="464725" y="27594"/>
                      <a:pt x="457809" y="27594"/>
                    </a:cubicBezTo>
                    <a:close/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3" name="Google Shape;1133;p25"/>
              <p:cNvSpPr/>
              <p:nvPr/>
            </p:nvSpPr>
            <p:spPr>
              <a:xfrm>
                <a:off x="10591020" y="3392649"/>
                <a:ext cx="27662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7662" h="27593" extrusionOk="0">
                    <a:moveTo>
                      <a:pt x="13831" y="27594"/>
                    </a:moveTo>
                    <a:cubicBezTo>
                      <a:pt x="5533" y="27594"/>
                      <a:pt x="0" y="22075"/>
                      <a:pt x="0" y="13797"/>
                    </a:cubicBezTo>
                    <a:cubicBezTo>
                      <a:pt x="0" y="5519"/>
                      <a:pt x="5533" y="0"/>
                      <a:pt x="13831" y="0"/>
                    </a:cubicBezTo>
                    <a:lnTo>
                      <a:pt x="13831" y="0"/>
                    </a:lnTo>
                    <a:cubicBezTo>
                      <a:pt x="22130" y="0"/>
                      <a:pt x="27662" y="5519"/>
                      <a:pt x="27662" y="13797"/>
                    </a:cubicBezTo>
                    <a:cubicBezTo>
                      <a:pt x="27662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34" name="Google Shape;1134;p25"/>
            <p:cNvGrpSpPr/>
            <p:nvPr/>
          </p:nvGrpSpPr>
          <p:grpSpPr>
            <a:xfrm>
              <a:off x="404546" y="3022218"/>
              <a:ext cx="8887861" cy="27593"/>
              <a:chOff x="1730821" y="3857606"/>
              <a:chExt cx="8887861" cy="27593"/>
            </a:xfrm>
          </p:grpSpPr>
          <p:sp>
            <p:nvSpPr>
              <p:cNvPr id="1135" name="Google Shape;1135;p25"/>
              <p:cNvSpPr/>
              <p:nvPr/>
            </p:nvSpPr>
            <p:spPr>
              <a:xfrm>
                <a:off x="1730821" y="3857606"/>
                <a:ext cx="29045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9045" h="27593" extrusionOk="0"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6" name="Google Shape;1136;p25"/>
              <p:cNvSpPr/>
              <p:nvPr/>
            </p:nvSpPr>
            <p:spPr>
              <a:xfrm>
                <a:off x="2173416" y="3857606"/>
                <a:ext cx="8004054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8004054" h="27593" extrusionOk="0">
                    <a:moveTo>
                      <a:pt x="7988840" y="27594"/>
                    </a:moveTo>
                    <a:cubicBezTo>
                      <a:pt x="7980542" y="27594"/>
                      <a:pt x="7975009" y="22075"/>
                      <a:pt x="7975009" y="13797"/>
                    </a:cubicBezTo>
                    <a:cubicBezTo>
                      <a:pt x="7975009" y="5519"/>
                      <a:pt x="7980542" y="0"/>
                      <a:pt x="7988840" y="0"/>
                    </a:cubicBezTo>
                    <a:lnTo>
                      <a:pt x="7990224" y="0"/>
                    </a:lnTo>
                    <a:cubicBezTo>
                      <a:pt x="7998522" y="0"/>
                      <a:pt x="8004055" y="5519"/>
                      <a:pt x="8004055" y="13797"/>
                    </a:cubicBezTo>
                    <a:cubicBezTo>
                      <a:pt x="8004055" y="22075"/>
                      <a:pt x="7997139" y="27594"/>
                      <a:pt x="7988840" y="27594"/>
                    </a:cubicBezTo>
                    <a:close/>
                    <a:moveTo>
                      <a:pt x="7546245" y="27594"/>
                    </a:moveTo>
                    <a:cubicBezTo>
                      <a:pt x="7537947" y="27594"/>
                      <a:pt x="7532414" y="22075"/>
                      <a:pt x="7532414" y="13797"/>
                    </a:cubicBezTo>
                    <a:cubicBezTo>
                      <a:pt x="7532414" y="5519"/>
                      <a:pt x="7537947" y="0"/>
                      <a:pt x="7546245" y="0"/>
                    </a:cubicBezTo>
                    <a:lnTo>
                      <a:pt x="7547629" y="0"/>
                    </a:lnTo>
                    <a:cubicBezTo>
                      <a:pt x="7555927" y="0"/>
                      <a:pt x="7561460" y="5519"/>
                      <a:pt x="7561460" y="13797"/>
                    </a:cubicBezTo>
                    <a:cubicBezTo>
                      <a:pt x="7561460" y="22075"/>
                      <a:pt x="7554544" y="27594"/>
                      <a:pt x="7546245" y="27594"/>
                    </a:cubicBezTo>
                    <a:close/>
                    <a:moveTo>
                      <a:pt x="7103650" y="27594"/>
                    </a:moveTo>
                    <a:cubicBezTo>
                      <a:pt x="7095352" y="27594"/>
                      <a:pt x="7089819" y="22075"/>
                      <a:pt x="7089819" y="13797"/>
                    </a:cubicBezTo>
                    <a:cubicBezTo>
                      <a:pt x="7089819" y="5519"/>
                      <a:pt x="7095352" y="0"/>
                      <a:pt x="7103650" y="0"/>
                    </a:cubicBezTo>
                    <a:lnTo>
                      <a:pt x="7105034" y="0"/>
                    </a:lnTo>
                    <a:cubicBezTo>
                      <a:pt x="7113332" y="0"/>
                      <a:pt x="7118865" y="5519"/>
                      <a:pt x="7118865" y="13797"/>
                    </a:cubicBezTo>
                    <a:cubicBezTo>
                      <a:pt x="7118865" y="22075"/>
                      <a:pt x="7110566" y="27594"/>
                      <a:pt x="7103650" y="27594"/>
                    </a:cubicBezTo>
                    <a:close/>
                    <a:moveTo>
                      <a:pt x="6659672" y="27594"/>
                    </a:moveTo>
                    <a:cubicBezTo>
                      <a:pt x="6651374" y="27594"/>
                      <a:pt x="6645841" y="22075"/>
                      <a:pt x="6645841" y="13797"/>
                    </a:cubicBezTo>
                    <a:cubicBezTo>
                      <a:pt x="6645841" y="5519"/>
                      <a:pt x="6651374" y="0"/>
                      <a:pt x="6659672" y="0"/>
                    </a:cubicBezTo>
                    <a:lnTo>
                      <a:pt x="6661055" y="0"/>
                    </a:lnTo>
                    <a:cubicBezTo>
                      <a:pt x="6669354" y="0"/>
                      <a:pt x="6674886" y="5519"/>
                      <a:pt x="6674886" y="13797"/>
                    </a:cubicBezTo>
                    <a:cubicBezTo>
                      <a:pt x="6674886" y="22075"/>
                      <a:pt x="6667971" y="27594"/>
                      <a:pt x="6659672" y="27594"/>
                    </a:cubicBezTo>
                    <a:close/>
                    <a:moveTo>
                      <a:pt x="6217077" y="27594"/>
                    </a:moveTo>
                    <a:cubicBezTo>
                      <a:pt x="6208779" y="27594"/>
                      <a:pt x="6203246" y="22075"/>
                      <a:pt x="6203246" y="13797"/>
                    </a:cubicBezTo>
                    <a:cubicBezTo>
                      <a:pt x="6203246" y="5519"/>
                      <a:pt x="6208779" y="0"/>
                      <a:pt x="6217077" y="0"/>
                    </a:cubicBezTo>
                    <a:lnTo>
                      <a:pt x="6218460" y="0"/>
                    </a:lnTo>
                    <a:cubicBezTo>
                      <a:pt x="6226759" y="0"/>
                      <a:pt x="6232291" y="5519"/>
                      <a:pt x="6232291" y="13797"/>
                    </a:cubicBezTo>
                    <a:cubicBezTo>
                      <a:pt x="6232291" y="22075"/>
                      <a:pt x="6225376" y="27594"/>
                      <a:pt x="6217077" y="27594"/>
                    </a:cubicBezTo>
                    <a:close/>
                    <a:moveTo>
                      <a:pt x="5774482" y="27594"/>
                    </a:moveTo>
                    <a:cubicBezTo>
                      <a:pt x="5766183" y="27594"/>
                      <a:pt x="5760651" y="22075"/>
                      <a:pt x="5760651" y="13797"/>
                    </a:cubicBezTo>
                    <a:cubicBezTo>
                      <a:pt x="5760651" y="5519"/>
                      <a:pt x="5766183" y="0"/>
                      <a:pt x="5774482" y="0"/>
                    </a:cubicBezTo>
                    <a:lnTo>
                      <a:pt x="5775865" y="0"/>
                    </a:lnTo>
                    <a:cubicBezTo>
                      <a:pt x="5784164" y="0"/>
                      <a:pt x="5789696" y="5519"/>
                      <a:pt x="5789696" y="13797"/>
                    </a:cubicBezTo>
                    <a:cubicBezTo>
                      <a:pt x="5789696" y="22075"/>
                      <a:pt x="5781398" y="27594"/>
                      <a:pt x="5774482" y="27594"/>
                    </a:cubicBezTo>
                    <a:close/>
                    <a:moveTo>
                      <a:pt x="5330504" y="27594"/>
                    </a:moveTo>
                    <a:cubicBezTo>
                      <a:pt x="5322205" y="27594"/>
                      <a:pt x="5316673" y="22075"/>
                      <a:pt x="5316673" y="13797"/>
                    </a:cubicBezTo>
                    <a:cubicBezTo>
                      <a:pt x="5316673" y="5519"/>
                      <a:pt x="5322205" y="0"/>
                      <a:pt x="5330504" y="0"/>
                    </a:cubicBezTo>
                    <a:lnTo>
                      <a:pt x="5331887" y="0"/>
                    </a:lnTo>
                    <a:cubicBezTo>
                      <a:pt x="5340186" y="0"/>
                      <a:pt x="5345718" y="5519"/>
                      <a:pt x="5345718" y="13797"/>
                    </a:cubicBezTo>
                    <a:cubicBezTo>
                      <a:pt x="5345718" y="22075"/>
                      <a:pt x="5338803" y="27594"/>
                      <a:pt x="5330504" y="27594"/>
                    </a:cubicBezTo>
                    <a:close/>
                    <a:moveTo>
                      <a:pt x="4887909" y="27594"/>
                    </a:moveTo>
                    <a:cubicBezTo>
                      <a:pt x="4879610" y="27594"/>
                      <a:pt x="4874078" y="22075"/>
                      <a:pt x="4874078" y="13797"/>
                    </a:cubicBezTo>
                    <a:cubicBezTo>
                      <a:pt x="4874078" y="5519"/>
                      <a:pt x="4879610" y="0"/>
                      <a:pt x="4887909" y="0"/>
                    </a:cubicBezTo>
                    <a:lnTo>
                      <a:pt x="4889292" y="0"/>
                    </a:lnTo>
                    <a:cubicBezTo>
                      <a:pt x="4897591" y="0"/>
                      <a:pt x="4903123" y="5519"/>
                      <a:pt x="4903123" y="13797"/>
                    </a:cubicBezTo>
                    <a:cubicBezTo>
                      <a:pt x="4903123" y="22075"/>
                      <a:pt x="4896208" y="27594"/>
                      <a:pt x="4887909" y="27594"/>
                    </a:cubicBezTo>
                    <a:close/>
                    <a:moveTo>
                      <a:pt x="4445314" y="27594"/>
                    </a:moveTo>
                    <a:cubicBezTo>
                      <a:pt x="4437015" y="27594"/>
                      <a:pt x="4431483" y="22075"/>
                      <a:pt x="4431483" y="13797"/>
                    </a:cubicBezTo>
                    <a:cubicBezTo>
                      <a:pt x="4431483" y="5519"/>
                      <a:pt x="4437015" y="0"/>
                      <a:pt x="4445314" y="0"/>
                    </a:cubicBezTo>
                    <a:lnTo>
                      <a:pt x="4446697" y="0"/>
                    </a:lnTo>
                    <a:cubicBezTo>
                      <a:pt x="4454996" y="0"/>
                      <a:pt x="4460528" y="5519"/>
                      <a:pt x="4460528" y="13797"/>
                    </a:cubicBezTo>
                    <a:cubicBezTo>
                      <a:pt x="4460528" y="22075"/>
                      <a:pt x="4452229" y="27594"/>
                      <a:pt x="4445314" y="27594"/>
                    </a:cubicBezTo>
                    <a:close/>
                    <a:moveTo>
                      <a:pt x="4001336" y="27594"/>
                    </a:moveTo>
                    <a:cubicBezTo>
                      <a:pt x="3993037" y="27594"/>
                      <a:pt x="3987504" y="22075"/>
                      <a:pt x="3987504" y="13797"/>
                    </a:cubicBezTo>
                    <a:cubicBezTo>
                      <a:pt x="3987504" y="5519"/>
                      <a:pt x="3993037" y="0"/>
                      <a:pt x="4001336" y="0"/>
                    </a:cubicBezTo>
                    <a:lnTo>
                      <a:pt x="4002719" y="0"/>
                    </a:lnTo>
                    <a:cubicBezTo>
                      <a:pt x="4011018" y="0"/>
                      <a:pt x="4016550" y="5519"/>
                      <a:pt x="4016550" y="13797"/>
                    </a:cubicBezTo>
                    <a:cubicBezTo>
                      <a:pt x="4016550" y="22075"/>
                      <a:pt x="4009634" y="27594"/>
                      <a:pt x="4001336" y="27594"/>
                    </a:cubicBezTo>
                    <a:close/>
                    <a:moveTo>
                      <a:pt x="3558741" y="27594"/>
                    </a:moveTo>
                    <a:lnTo>
                      <a:pt x="3557358" y="27594"/>
                    </a:lnTo>
                    <a:cubicBezTo>
                      <a:pt x="3549059" y="27594"/>
                      <a:pt x="3543527" y="22075"/>
                      <a:pt x="3543527" y="13797"/>
                    </a:cubicBezTo>
                    <a:cubicBezTo>
                      <a:pt x="3543527" y="5519"/>
                      <a:pt x="3549059" y="0"/>
                      <a:pt x="3557358" y="0"/>
                    </a:cubicBezTo>
                    <a:lnTo>
                      <a:pt x="3558741" y="0"/>
                    </a:lnTo>
                    <a:cubicBezTo>
                      <a:pt x="3567039" y="0"/>
                      <a:pt x="3572572" y="5519"/>
                      <a:pt x="3572572" y="13797"/>
                    </a:cubicBezTo>
                    <a:cubicBezTo>
                      <a:pt x="3572572" y="22075"/>
                      <a:pt x="3567039" y="27594"/>
                      <a:pt x="3558741" y="27594"/>
                    </a:cubicBezTo>
                    <a:close/>
                    <a:moveTo>
                      <a:pt x="3116146" y="27594"/>
                    </a:moveTo>
                    <a:cubicBezTo>
                      <a:pt x="3107847" y="27594"/>
                      <a:pt x="3102314" y="22075"/>
                      <a:pt x="3102314" y="13797"/>
                    </a:cubicBezTo>
                    <a:cubicBezTo>
                      <a:pt x="3102314" y="5519"/>
                      <a:pt x="3107847" y="0"/>
                      <a:pt x="3116146" y="0"/>
                    </a:cubicBezTo>
                    <a:lnTo>
                      <a:pt x="3117529" y="0"/>
                    </a:lnTo>
                    <a:cubicBezTo>
                      <a:pt x="3125827" y="0"/>
                      <a:pt x="3131360" y="5519"/>
                      <a:pt x="3131360" y="13797"/>
                    </a:cubicBezTo>
                    <a:cubicBezTo>
                      <a:pt x="3131360" y="22075"/>
                      <a:pt x="3123061" y="27594"/>
                      <a:pt x="3116146" y="27594"/>
                    </a:cubicBezTo>
                    <a:close/>
                    <a:moveTo>
                      <a:pt x="2672168" y="27594"/>
                    </a:moveTo>
                    <a:lnTo>
                      <a:pt x="2670785" y="27594"/>
                    </a:lnTo>
                    <a:cubicBezTo>
                      <a:pt x="2662486" y="27594"/>
                      <a:pt x="2656953" y="22075"/>
                      <a:pt x="2656953" y="13797"/>
                    </a:cubicBezTo>
                    <a:cubicBezTo>
                      <a:pt x="2656953" y="5519"/>
                      <a:pt x="2662486" y="0"/>
                      <a:pt x="2670785" y="0"/>
                    </a:cubicBezTo>
                    <a:lnTo>
                      <a:pt x="2672168" y="0"/>
                    </a:lnTo>
                    <a:cubicBezTo>
                      <a:pt x="2680466" y="0"/>
                      <a:pt x="2685999" y="5519"/>
                      <a:pt x="2685999" y="13797"/>
                    </a:cubicBezTo>
                    <a:cubicBezTo>
                      <a:pt x="2685999" y="22075"/>
                      <a:pt x="2680466" y="27594"/>
                      <a:pt x="2672168" y="27594"/>
                    </a:cubicBezTo>
                    <a:close/>
                    <a:moveTo>
                      <a:pt x="2229573" y="27594"/>
                    </a:moveTo>
                    <a:cubicBezTo>
                      <a:pt x="2221274" y="27594"/>
                      <a:pt x="2215741" y="22075"/>
                      <a:pt x="2215741" y="13797"/>
                    </a:cubicBezTo>
                    <a:cubicBezTo>
                      <a:pt x="2215741" y="5519"/>
                      <a:pt x="2221274" y="0"/>
                      <a:pt x="2229573" y="0"/>
                    </a:cubicBezTo>
                    <a:lnTo>
                      <a:pt x="2230956" y="0"/>
                    </a:lnTo>
                    <a:cubicBezTo>
                      <a:pt x="2239254" y="0"/>
                      <a:pt x="2244787" y="5519"/>
                      <a:pt x="2244787" y="13797"/>
                    </a:cubicBezTo>
                    <a:cubicBezTo>
                      <a:pt x="2244787" y="22075"/>
                      <a:pt x="2237871" y="27594"/>
                      <a:pt x="2229573" y="27594"/>
                    </a:cubicBezTo>
                    <a:close/>
                    <a:moveTo>
                      <a:pt x="1786977" y="27594"/>
                    </a:moveTo>
                    <a:cubicBezTo>
                      <a:pt x="1778679" y="27594"/>
                      <a:pt x="1773146" y="22075"/>
                      <a:pt x="1773146" y="13797"/>
                    </a:cubicBezTo>
                    <a:cubicBezTo>
                      <a:pt x="1773146" y="5519"/>
                      <a:pt x="1778679" y="0"/>
                      <a:pt x="1786977" y="0"/>
                    </a:cubicBezTo>
                    <a:lnTo>
                      <a:pt x="1788361" y="0"/>
                    </a:lnTo>
                    <a:cubicBezTo>
                      <a:pt x="1796659" y="0"/>
                      <a:pt x="1802192" y="5519"/>
                      <a:pt x="1802192" y="13797"/>
                    </a:cubicBezTo>
                    <a:cubicBezTo>
                      <a:pt x="1802192" y="22075"/>
                      <a:pt x="1793893" y="27594"/>
                      <a:pt x="1786977" y="27594"/>
                    </a:cubicBezTo>
                    <a:close/>
                    <a:moveTo>
                      <a:pt x="1342999" y="27594"/>
                    </a:moveTo>
                    <a:lnTo>
                      <a:pt x="1341616" y="27594"/>
                    </a:lnTo>
                    <a:cubicBezTo>
                      <a:pt x="1333317" y="27594"/>
                      <a:pt x="1327785" y="22075"/>
                      <a:pt x="1327785" y="13797"/>
                    </a:cubicBezTo>
                    <a:cubicBezTo>
                      <a:pt x="1327785" y="5519"/>
                      <a:pt x="1333317" y="0"/>
                      <a:pt x="1341616" y="0"/>
                    </a:cubicBezTo>
                    <a:lnTo>
                      <a:pt x="1342999" y="0"/>
                    </a:lnTo>
                    <a:cubicBezTo>
                      <a:pt x="1351298" y="0"/>
                      <a:pt x="1356831" y="5519"/>
                      <a:pt x="1356831" y="13797"/>
                    </a:cubicBezTo>
                    <a:cubicBezTo>
                      <a:pt x="1356831" y="22075"/>
                      <a:pt x="1351298" y="27594"/>
                      <a:pt x="1342999" y="27594"/>
                    </a:cubicBezTo>
                    <a:close/>
                    <a:moveTo>
                      <a:pt x="900404" y="27594"/>
                    </a:moveTo>
                    <a:cubicBezTo>
                      <a:pt x="892106" y="27594"/>
                      <a:pt x="886573" y="22075"/>
                      <a:pt x="886573" y="13797"/>
                    </a:cubicBezTo>
                    <a:cubicBezTo>
                      <a:pt x="886573" y="5519"/>
                      <a:pt x="892106" y="0"/>
                      <a:pt x="900404" y="0"/>
                    </a:cubicBezTo>
                    <a:lnTo>
                      <a:pt x="901787" y="0"/>
                    </a:lnTo>
                    <a:cubicBezTo>
                      <a:pt x="910086" y="0"/>
                      <a:pt x="915618" y="5519"/>
                      <a:pt x="915618" y="13797"/>
                    </a:cubicBezTo>
                    <a:cubicBezTo>
                      <a:pt x="915618" y="22075"/>
                      <a:pt x="908703" y="27594"/>
                      <a:pt x="900404" y="27594"/>
                    </a:cubicBezTo>
                    <a:close/>
                    <a:moveTo>
                      <a:pt x="457809" y="27594"/>
                    </a:moveTo>
                    <a:lnTo>
                      <a:pt x="456426" y="27594"/>
                    </a:lnTo>
                    <a:cubicBezTo>
                      <a:pt x="448127" y="27594"/>
                      <a:pt x="442595" y="22075"/>
                      <a:pt x="442595" y="13797"/>
                    </a:cubicBezTo>
                    <a:cubicBezTo>
                      <a:pt x="442595" y="5519"/>
                      <a:pt x="448127" y="0"/>
                      <a:pt x="456426" y="0"/>
                    </a:cubicBezTo>
                    <a:lnTo>
                      <a:pt x="457809" y="0"/>
                    </a:lnTo>
                    <a:cubicBezTo>
                      <a:pt x="466108" y="0"/>
                      <a:pt x="471640" y="5519"/>
                      <a:pt x="471640" y="13797"/>
                    </a:cubicBezTo>
                    <a:cubicBezTo>
                      <a:pt x="471640" y="22075"/>
                      <a:pt x="464725" y="27594"/>
                      <a:pt x="457809" y="27594"/>
                    </a:cubicBezTo>
                    <a:close/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7" name="Google Shape;1137;p25"/>
              <p:cNvSpPr/>
              <p:nvPr/>
            </p:nvSpPr>
            <p:spPr>
              <a:xfrm>
                <a:off x="10591020" y="3857606"/>
                <a:ext cx="27662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7662" h="27593" extrusionOk="0">
                    <a:moveTo>
                      <a:pt x="13831" y="27594"/>
                    </a:moveTo>
                    <a:cubicBezTo>
                      <a:pt x="5533" y="27594"/>
                      <a:pt x="0" y="22075"/>
                      <a:pt x="0" y="13797"/>
                    </a:cubicBezTo>
                    <a:cubicBezTo>
                      <a:pt x="0" y="5519"/>
                      <a:pt x="5533" y="0"/>
                      <a:pt x="13831" y="0"/>
                    </a:cubicBezTo>
                    <a:lnTo>
                      <a:pt x="13831" y="0"/>
                    </a:lnTo>
                    <a:cubicBezTo>
                      <a:pt x="22130" y="0"/>
                      <a:pt x="27662" y="5519"/>
                      <a:pt x="27662" y="13797"/>
                    </a:cubicBezTo>
                    <a:cubicBezTo>
                      <a:pt x="27662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38" name="Google Shape;1138;p25"/>
            <p:cNvGrpSpPr/>
            <p:nvPr/>
          </p:nvGrpSpPr>
          <p:grpSpPr>
            <a:xfrm>
              <a:off x="404546" y="3485796"/>
              <a:ext cx="8887861" cy="27593"/>
              <a:chOff x="1730821" y="4321183"/>
              <a:chExt cx="8887861" cy="27593"/>
            </a:xfrm>
          </p:grpSpPr>
          <p:sp>
            <p:nvSpPr>
              <p:cNvPr id="1139" name="Google Shape;1139;p25"/>
              <p:cNvSpPr/>
              <p:nvPr/>
            </p:nvSpPr>
            <p:spPr>
              <a:xfrm>
                <a:off x="1730821" y="4321183"/>
                <a:ext cx="29045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9045" h="27593" extrusionOk="0"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0" name="Google Shape;1140;p25"/>
              <p:cNvSpPr/>
              <p:nvPr/>
            </p:nvSpPr>
            <p:spPr>
              <a:xfrm>
                <a:off x="2173416" y="4321183"/>
                <a:ext cx="8004054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8004054" h="27593" extrusionOk="0">
                    <a:moveTo>
                      <a:pt x="7988840" y="27594"/>
                    </a:moveTo>
                    <a:cubicBezTo>
                      <a:pt x="7980542" y="27594"/>
                      <a:pt x="7975009" y="22075"/>
                      <a:pt x="7975009" y="13797"/>
                    </a:cubicBezTo>
                    <a:cubicBezTo>
                      <a:pt x="7975009" y="5519"/>
                      <a:pt x="7980542" y="0"/>
                      <a:pt x="7988840" y="0"/>
                    </a:cubicBezTo>
                    <a:lnTo>
                      <a:pt x="7990224" y="0"/>
                    </a:lnTo>
                    <a:cubicBezTo>
                      <a:pt x="7998522" y="0"/>
                      <a:pt x="8004055" y="5519"/>
                      <a:pt x="8004055" y="13797"/>
                    </a:cubicBezTo>
                    <a:cubicBezTo>
                      <a:pt x="8004055" y="22075"/>
                      <a:pt x="7997139" y="27594"/>
                      <a:pt x="7988840" y="27594"/>
                    </a:cubicBezTo>
                    <a:close/>
                    <a:moveTo>
                      <a:pt x="7546245" y="27594"/>
                    </a:moveTo>
                    <a:cubicBezTo>
                      <a:pt x="7537947" y="27594"/>
                      <a:pt x="7532414" y="22075"/>
                      <a:pt x="7532414" y="13797"/>
                    </a:cubicBezTo>
                    <a:cubicBezTo>
                      <a:pt x="7532414" y="5519"/>
                      <a:pt x="7537947" y="0"/>
                      <a:pt x="7546245" y="0"/>
                    </a:cubicBezTo>
                    <a:lnTo>
                      <a:pt x="7547629" y="0"/>
                    </a:lnTo>
                    <a:cubicBezTo>
                      <a:pt x="7555927" y="0"/>
                      <a:pt x="7561460" y="5519"/>
                      <a:pt x="7561460" y="13797"/>
                    </a:cubicBezTo>
                    <a:cubicBezTo>
                      <a:pt x="7561460" y="22075"/>
                      <a:pt x="7554544" y="27594"/>
                      <a:pt x="7546245" y="27594"/>
                    </a:cubicBezTo>
                    <a:close/>
                    <a:moveTo>
                      <a:pt x="7103650" y="27594"/>
                    </a:moveTo>
                    <a:cubicBezTo>
                      <a:pt x="7095352" y="27594"/>
                      <a:pt x="7089819" y="22075"/>
                      <a:pt x="7089819" y="13797"/>
                    </a:cubicBezTo>
                    <a:cubicBezTo>
                      <a:pt x="7089819" y="5519"/>
                      <a:pt x="7095352" y="0"/>
                      <a:pt x="7103650" y="0"/>
                    </a:cubicBezTo>
                    <a:lnTo>
                      <a:pt x="7105034" y="0"/>
                    </a:lnTo>
                    <a:cubicBezTo>
                      <a:pt x="7113332" y="0"/>
                      <a:pt x="7118865" y="5519"/>
                      <a:pt x="7118865" y="13797"/>
                    </a:cubicBezTo>
                    <a:cubicBezTo>
                      <a:pt x="7118865" y="22075"/>
                      <a:pt x="7110566" y="27594"/>
                      <a:pt x="7103650" y="27594"/>
                    </a:cubicBezTo>
                    <a:close/>
                    <a:moveTo>
                      <a:pt x="6659672" y="27594"/>
                    </a:moveTo>
                    <a:cubicBezTo>
                      <a:pt x="6651374" y="27594"/>
                      <a:pt x="6645841" y="22075"/>
                      <a:pt x="6645841" y="13797"/>
                    </a:cubicBezTo>
                    <a:cubicBezTo>
                      <a:pt x="6645841" y="5519"/>
                      <a:pt x="6651374" y="0"/>
                      <a:pt x="6659672" y="0"/>
                    </a:cubicBezTo>
                    <a:lnTo>
                      <a:pt x="6661055" y="0"/>
                    </a:lnTo>
                    <a:cubicBezTo>
                      <a:pt x="6669354" y="0"/>
                      <a:pt x="6674886" y="5519"/>
                      <a:pt x="6674886" y="13797"/>
                    </a:cubicBezTo>
                    <a:cubicBezTo>
                      <a:pt x="6674886" y="22075"/>
                      <a:pt x="6667971" y="27594"/>
                      <a:pt x="6659672" y="27594"/>
                    </a:cubicBezTo>
                    <a:close/>
                    <a:moveTo>
                      <a:pt x="6217077" y="27594"/>
                    </a:moveTo>
                    <a:cubicBezTo>
                      <a:pt x="6208779" y="27594"/>
                      <a:pt x="6203246" y="22075"/>
                      <a:pt x="6203246" y="13797"/>
                    </a:cubicBezTo>
                    <a:cubicBezTo>
                      <a:pt x="6203246" y="5519"/>
                      <a:pt x="6208779" y="0"/>
                      <a:pt x="6217077" y="0"/>
                    </a:cubicBezTo>
                    <a:lnTo>
                      <a:pt x="6218460" y="0"/>
                    </a:lnTo>
                    <a:cubicBezTo>
                      <a:pt x="6226759" y="0"/>
                      <a:pt x="6232291" y="5519"/>
                      <a:pt x="6232291" y="13797"/>
                    </a:cubicBezTo>
                    <a:cubicBezTo>
                      <a:pt x="6232291" y="22075"/>
                      <a:pt x="6225376" y="27594"/>
                      <a:pt x="6217077" y="27594"/>
                    </a:cubicBezTo>
                    <a:close/>
                    <a:moveTo>
                      <a:pt x="5774482" y="27594"/>
                    </a:moveTo>
                    <a:cubicBezTo>
                      <a:pt x="5766183" y="27594"/>
                      <a:pt x="5760651" y="22075"/>
                      <a:pt x="5760651" y="13797"/>
                    </a:cubicBezTo>
                    <a:cubicBezTo>
                      <a:pt x="5760651" y="5519"/>
                      <a:pt x="5766183" y="0"/>
                      <a:pt x="5774482" y="0"/>
                    </a:cubicBezTo>
                    <a:lnTo>
                      <a:pt x="5775865" y="0"/>
                    </a:lnTo>
                    <a:cubicBezTo>
                      <a:pt x="5784164" y="0"/>
                      <a:pt x="5789696" y="5519"/>
                      <a:pt x="5789696" y="13797"/>
                    </a:cubicBezTo>
                    <a:cubicBezTo>
                      <a:pt x="5789696" y="22075"/>
                      <a:pt x="5781398" y="27594"/>
                      <a:pt x="5774482" y="27594"/>
                    </a:cubicBezTo>
                    <a:close/>
                    <a:moveTo>
                      <a:pt x="5330504" y="27594"/>
                    </a:moveTo>
                    <a:cubicBezTo>
                      <a:pt x="5322205" y="27594"/>
                      <a:pt x="5316673" y="22075"/>
                      <a:pt x="5316673" y="13797"/>
                    </a:cubicBezTo>
                    <a:cubicBezTo>
                      <a:pt x="5316673" y="5519"/>
                      <a:pt x="5322205" y="0"/>
                      <a:pt x="5330504" y="0"/>
                    </a:cubicBezTo>
                    <a:lnTo>
                      <a:pt x="5331887" y="0"/>
                    </a:lnTo>
                    <a:cubicBezTo>
                      <a:pt x="5340186" y="0"/>
                      <a:pt x="5345718" y="5519"/>
                      <a:pt x="5345718" y="13797"/>
                    </a:cubicBezTo>
                    <a:cubicBezTo>
                      <a:pt x="5345718" y="22075"/>
                      <a:pt x="5338803" y="27594"/>
                      <a:pt x="5330504" y="27594"/>
                    </a:cubicBezTo>
                    <a:close/>
                    <a:moveTo>
                      <a:pt x="4887909" y="27594"/>
                    </a:moveTo>
                    <a:cubicBezTo>
                      <a:pt x="4879610" y="27594"/>
                      <a:pt x="4874078" y="22075"/>
                      <a:pt x="4874078" y="13797"/>
                    </a:cubicBezTo>
                    <a:cubicBezTo>
                      <a:pt x="4874078" y="5519"/>
                      <a:pt x="4879610" y="0"/>
                      <a:pt x="4887909" y="0"/>
                    </a:cubicBezTo>
                    <a:lnTo>
                      <a:pt x="4889292" y="0"/>
                    </a:lnTo>
                    <a:cubicBezTo>
                      <a:pt x="4897591" y="0"/>
                      <a:pt x="4903123" y="5519"/>
                      <a:pt x="4903123" y="13797"/>
                    </a:cubicBezTo>
                    <a:cubicBezTo>
                      <a:pt x="4903123" y="22075"/>
                      <a:pt x="4896208" y="27594"/>
                      <a:pt x="4887909" y="27594"/>
                    </a:cubicBezTo>
                    <a:close/>
                    <a:moveTo>
                      <a:pt x="4445314" y="27594"/>
                    </a:moveTo>
                    <a:cubicBezTo>
                      <a:pt x="4437015" y="27594"/>
                      <a:pt x="4431483" y="22075"/>
                      <a:pt x="4431483" y="13797"/>
                    </a:cubicBezTo>
                    <a:cubicBezTo>
                      <a:pt x="4431483" y="5519"/>
                      <a:pt x="4437015" y="0"/>
                      <a:pt x="4445314" y="0"/>
                    </a:cubicBezTo>
                    <a:lnTo>
                      <a:pt x="4446697" y="0"/>
                    </a:lnTo>
                    <a:cubicBezTo>
                      <a:pt x="4454996" y="0"/>
                      <a:pt x="4460528" y="5519"/>
                      <a:pt x="4460528" y="13797"/>
                    </a:cubicBezTo>
                    <a:cubicBezTo>
                      <a:pt x="4460528" y="22075"/>
                      <a:pt x="4452229" y="27594"/>
                      <a:pt x="4445314" y="27594"/>
                    </a:cubicBezTo>
                    <a:close/>
                    <a:moveTo>
                      <a:pt x="4001336" y="27594"/>
                    </a:moveTo>
                    <a:cubicBezTo>
                      <a:pt x="3993037" y="27594"/>
                      <a:pt x="3987504" y="22075"/>
                      <a:pt x="3987504" y="13797"/>
                    </a:cubicBezTo>
                    <a:cubicBezTo>
                      <a:pt x="3987504" y="5519"/>
                      <a:pt x="3993037" y="0"/>
                      <a:pt x="4001336" y="0"/>
                    </a:cubicBezTo>
                    <a:lnTo>
                      <a:pt x="4002719" y="0"/>
                    </a:lnTo>
                    <a:cubicBezTo>
                      <a:pt x="4011018" y="0"/>
                      <a:pt x="4016550" y="5519"/>
                      <a:pt x="4016550" y="13797"/>
                    </a:cubicBezTo>
                    <a:cubicBezTo>
                      <a:pt x="4016550" y="22075"/>
                      <a:pt x="4009634" y="27594"/>
                      <a:pt x="4001336" y="27594"/>
                    </a:cubicBezTo>
                    <a:close/>
                    <a:moveTo>
                      <a:pt x="3558741" y="27594"/>
                    </a:moveTo>
                    <a:lnTo>
                      <a:pt x="3557358" y="27594"/>
                    </a:lnTo>
                    <a:cubicBezTo>
                      <a:pt x="3549059" y="27594"/>
                      <a:pt x="3543527" y="22075"/>
                      <a:pt x="3543527" y="13797"/>
                    </a:cubicBezTo>
                    <a:cubicBezTo>
                      <a:pt x="3543527" y="5519"/>
                      <a:pt x="3549059" y="0"/>
                      <a:pt x="3557358" y="0"/>
                    </a:cubicBezTo>
                    <a:lnTo>
                      <a:pt x="3558741" y="0"/>
                    </a:lnTo>
                    <a:cubicBezTo>
                      <a:pt x="3567039" y="0"/>
                      <a:pt x="3572572" y="5519"/>
                      <a:pt x="3572572" y="13797"/>
                    </a:cubicBezTo>
                    <a:cubicBezTo>
                      <a:pt x="3572572" y="22075"/>
                      <a:pt x="3567039" y="27594"/>
                      <a:pt x="3558741" y="27594"/>
                    </a:cubicBezTo>
                    <a:close/>
                    <a:moveTo>
                      <a:pt x="3116146" y="27594"/>
                    </a:moveTo>
                    <a:cubicBezTo>
                      <a:pt x="3107847" y="27594"/>
                      <a:pt x="3102314" y="22075"/>
                      <a:pt x="3102314" y="13797"/>
                    </a:cubicBezTo>
                    <a:cubicBezTo>
                      <a:pt x="3102314" y="5519"/>
                      <a:pt x="3107847" y="0"/>
                      <a:pt x="3116146" y="0"/>
                    </a:cubicBezTo>
                    <a:lnTo>
                      <a:pt x="3117529" y="0"/>
                    </a:lnTo>
                    <a:cubicBezTo>
                      <a:pt x="3125827" y="0"/>
                      <a:pt x="3131360" y="5519"/>
                      <a:pt x="3131360" y="13797"/>
                    </a:cubicBezTo>
                    <a:cubicBezTo>
                      <a:pt x="3131360" y="22075"/>
                      <a:pt x="3123061" y="27594"/>
                      <a:pt x="3116146" y="27594"/>
                    </a:cubicBezTo>
                    <a:close/>
                    <a:moveTo>
                      <a:pt x="2672168" y="27594"/>
                    </a:moveTo>
                    <a:lnTo>
                      <a:pt x="2670785" y="27594"/>
                    </a:lnTo>
                    <a:cubicBezTo>
                      <a:pt x="2662486" y="27594"/>
                      <a:pt x="2656953" y="22075"/>
                      <a:pt x="2656953" y="13797"/>
                    </a:cubicBezTo>
                    <a:cubicBezTo>
                      <a:pt x="2656953" y="5519"/>
                      <a:pt x="2662486" y="0"/>
                      <a:pt x="2670785" y="0"/>
                    </a:cubicBezTo>
                    <a:lnTo>
                      <a:pt x="2672168" y="0"/>
                    </a:lnTo>
                    <a:cubicBezTo>
                      <a:pt x="2680466" y="0"/>
                      <a:pt x="2685999" y="5519"/>
                      <a:pt x="2685999" y="13797"/>
                    </a:cubicBezTo>
                    <a:cubicBezTo>
                      <a:pt x="2685999" y="22075"/>
                      <a:pt x="2680466" y="27594"/>
                      <a:pt x="2672168" y="27594"/>
                    </a:cubicBezTo>
                    <a:close/>
                    <a:moveTo>
                      <a:pt x="2229573" y="27594"/>
                    </a:moveTo>
                    <a:cubicBezTo>
                      <a:pt x="2221274" y="27594"/>
                      <a:pt x="2215741" y="22075"/>
                      <a:pt x="2215741" y="13797"/>
                    </a:cubicBezTo>
                    <a:cubicBezTo>
                      <a:pt x="2215741" y="5519"/>
                      <a:pt x="2221274" y="0"/>
                      <a:pt x="2229573" y="0"/>
                    </a:cubicBezTo>
                    <a:lnTo>
                      <a:pt x="2230956" y="0"/>
                    </a:lnTo>
                    <a:cubicBezTo>
                      <a:pt x="2239254" y="0"/>
                      <a:pt x="2244787" y="5519"/>
                      <a:pt x="2244787" y="13797"/>
                    </a:cubicBezTo>
                    <a:cubicBezTo>
                      <a:pt x="2244787" y="22075"/>
                      <a:pt x="2237871" y="27594"/>
                      <a:pt x="2229573" y="27594"/>
                    </a:cubicBezTo>
                    <a:close/>
                    <a:moveTo>
                      <a:pt x="1786977" y="27594"/>
                    </a:moveTo>
                    <a:cubicBezTo>
                      <a:pt x="1778679" y="27594"/>
                      <a:pt x="1773146" y="22075"/>
                      <a:pt x="1773146" y="13797"/>
                    </a:cubicBezTo>
                    <a:cubicBezTo>
                      <a:pt x="1773146" y="5519"/>
                      <a:pt x="1778679" y="0"/>
                      <a:pt x="1786977" y="0"/>
                    </a:cubicBezTo>
                    <a:lnTo>
                      <a:pt x="1788361" y="0"/>
                    </a:lnTo>
                    <a:cubicBezTo>
                      <a:pt x="1796659" y="0"/>
                      <a:pt x="1802192" y="5519"/>
                      <a:pt x="1802192" y="13797"/>
                    </a:cubicBezTo>
                    <a:cubicBezTo>
                      <a:pt x="1802192" y="22075"/>
                      <a:pt x="1793893" y="27594"/>
                      <a:pt x="1786977" y="27594"/>
                    </a:cubicBezTo>
                    <a:close/>
                    <a:moveTo>
                      <a:pt x="1342999" y="27594"/>
                    </a:moveTo>
                    <a:lnTo>
                      <a:pt x="1341616" y="27594"/>
                    </a:lnTo>
                    <a:cubicBezTo>
                      <a:pt x="1333317" y="27594"/>
                      <a:pt x="1327785" y="22075"/>
                      <a:pt x="1327785" y="13797"/>
                    </a:cubicBezTo>
                    <a:cubicBezTo>
                      <a:pt x="1327785" y="5519"/>
                      <a:pt x="1333317" y="0"/>
                      <a:pt x="1341616" y="0"/>
                    </a:cubicBezTo>
                    <a:lnTo>
                      <a:pt x="1342999" y="0"/>
                    </a:lnTo>
                    <a:cubicBezTo>
                      <a:pt x="1351298" y="0"/>
                      <a:pt x="1356831" y="5519"/>
                      <a:pt x="1356831" y="13797"/>
                    </a:cubicBezTo>
                    <a:cubicBezTo>
                      <a:pt x="1356831" y="22075"/>
                      <a:pt x="1351298" y="27594"/>
                      <a:pt x="1342999" y="27594"/>
                    </a:cubicBezTo>
                    <a:close/>
                    <a:moveTo>
                      <a:pt x="900404" y="27594"/>
                    </a:moveTo>
                    <a:cubicBezTo>
                      <a:pt x="892106" y="27594"/>
                      <a:pt x="886573" y="22075"/>
                      <a:pt x="886573" y="13797"/>
                    </a:cubicBezTo>
                    <a:cubicBezTo>
                      <a:pt x="886573" y="5519"/>
                      <a:pt x="892106" y="0"/>
                      <a:pt x="900404" y="0"/>
                    </a:cubicBezTo>
                    <a:lnTo>
                      <a:pt x="901787" y="0"/>
                    </a:lnTo>
                    <a:cubicBezTo>
                      <a:pt x="910086" y="0"/>
                      <a:pt x="915618" y="5519"/>
                      <a:pt x="915618" y="13797"/>
                    </a:cubicBezTo>
                    <a:cubicBezTo>
                      <a:pt x="915618" y="22075"/>
                      <a:pt x="908703" y="27594"/>
                      <a:pt x="900404" y="27594"/>
                    </a:cubicBezTo>
                    <a:close/>
                    <a:moveTo>
                      <a:pt x="457809" y="27594"/>
                    </a:moveTo>
                    <a:lnTo>
                      <a:pt x="456426" y="27594"/>
                    </a:lnTo>
                    <a:cubicBezTo>
                      <a:pt x="448127" y="27594"/>
                      <a:pt x="442595" y="22075"/>
                      <a:pt x="442595" y="13797"/>
                    </a:cubicBezTo>
                    <a:cubicBezTo>
                      <a:pt x="442595" y="5519"/>
                      <a:pt x="448127" y="0"/>
                      <a:pt x="456426" y="0"/>
                    </a:cubicBezTo>
                    <a:lnTo>
                      <a:pt x="457809" y="0"/>
                    </a:lnTo>
                    <a:cubicBezTo>
                      <a:pt x="466108" y="0"/>
                      <a:pt x="471640" y="5519"/>
                      <a:pt x="471640" y="13797"/>
                    </a:cubicBezTo>
                    <a:cubicBezTo>
                      <a:pt x="471640" y="22075"/>
                      <a:pt x="464725" y="27594"/>
                      <a:pt x="457809" y="27594"/>
                    </a:cubicBezTo>
                    <a:close/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1" name="Google Shape;1141;p25"/>
              <p:cNvSpPr/>
              <p:nvPr/>
            </p:nvSpPr>
            <p:spPr>
              <a:xfrm>
                <a:off x="10591020" y="4321183"/>
                <a:ext cx="27662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7662" h="27593" extrusionOk="0">
                    <a:moveTo>
                      <a:pt x="13831" y="27594"/>
                    </a:moveTo>
                    <a:cubicBezTo>
                      <a:pt x="5533" y="27594"/>
                      <a:pt x="0" y="22075"/>
                      <a:pt x="0" y="13797"/>
                    </a:cubicBezTo>
                    <a:cubicBezTo>
                      <a:pt x="0" y="5519"/>
                      <a:pt x="5533" y="0"/>
                      <a:pt x="13831" y="0"/>
                    </a:cubicBezTo>
                    <a:lnTo>
                      <a:pt x="13831" y="0"/>
                    </a:lnTo>
                    <a:cubicBezTo>
                      <a:pt x="22130" y="0"/>
                      <a:pt x="27662" y="5519"/>
                      <a:pt x="27662" y="13797"/>
                    </a:cubicBezTo>
                    <a:cubicBezTo>
                      <a:pt x="27662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42" name="Google Shape;1142;p25"/>
            <p:cNvGrpSpPr/>
            <p:nvPr/>
          </p:nvGrpSpPr>
          <p:grpSpPr>
            <a:xfrm>
              <a:off x="404546" y="3949374"/>
              <a:ext cx="8887861" cy="27593"/>
              <a:chOff x="1730821" y="4784761"/>
              <a:chExt cx="8887861" cy="27593"/>
            </a:xfrm>
          </p:grpSpPr>
          <p:sp>
            <p:nvSpPr>
              <p:cNvPr id="1143" name="Google Shape;1143;p25"/>
              <p:cNvSpPr/>
              <p:nvPr/>
            </p:nvSpPr>
            <p:spPr>
              <a:xfrm>
                <a:off x="1730821" y="4784761"/>
                <a:ext cx="29045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9045" h="27593" extrusionOk="0"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4" name="Google Shape;1144;p25"/>
              <p:cNvSpPr/>
              <p:nvPr/>
            </p:nvSpPr>
            <p:spPr>
              <a:xfrm>
                <a:off x="2173416" y="4784761"/>
                <a:ext cx="8004054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8004054" h="27593" extrusionOk="0">
                    <a:moveTo>
                      <a:pt x="7988840" y="27594"/>
                    </a:moveTo>
                    <a:cubicBezTo>
                      <a:pt x="7980542" y="27594"/>
                      <a:pt x="7975009" y="22075"/>
                      <a:pt x="7975009" y="13797"/>
                    </a:cubicBezTo>
                    <a:cubicBezTo>
                      <a:pt x="7975009" y="5519"/>
                      <a:pt x="7980542" y="0"/>
                      <a:pt x="7988840" y="0"/>
                    </a:cubicBezTo>
                    <a:lnTo>
                      <a:pt x="7990224" y="0"/>
                    </a:lnTo>
                    <a:cubicBezTo>
                      <a:pt x="7998522" y="0"/>
                      <a:pt x="8004055" y="5519"/>
                      <a:pt x="8004055" y="13797"/>
                    </a:cubicBezTo>
                    <a:cubicBezTo>
                      <a:pt x="8004055" y="22075"/>
                      <a:pt x="7997139" y="27594"/>
                      <a:pt x="7988840" y="27594"/>
                    </a:cubicBezTo>
                    <a:close/>
                    <a:moveTo>
                      <a:pt x="7546245" y="27594"/>
                    </a:moveTo>
                    <a:cubicBezTo>
                      <a:pt x="7537947" y="27594"/>
                      <a:pt x="7532414" y="22075"/>
                      <a:pt x="7532414" y="13797"/>
                    </a:cubicBezTo>
                    <a:cubicBezTo>
                      <a:pt x="7532414" y="5519"/>
                      <a:pt x="7537947" y="0"/>
                      <a:pt x="7546245" y="0"/>
                    </a:cubicBezTo>
                    <a:lnTo>
                      <a:pt x="7547629" y="0"/>
                    </a:lnTo>
                    <a:cubicBezTo>
                      <a:pt x="7555927" y="0"/>
                      <a:pt x="7561460" y="5519"/>
                      <a:pt x="7561460" y="13797"/>
                    </a:cubicBezTo>
                    <a:cubicBezTo>
                      <a:pt x="7561460" y="22075"/>
                      <a:pt x="7554544" y="27594"/>
                      <a:pt x="7546245" y="27594"/>
                    </a:cubicBezTo>
                    <a:close/>
                    <a:moveTo>
                      <a:pt x="7103650" y="27594"/>
                    </a:moveTo>
                    <a:cubicBezTo>
                      <a:pt x="7095352" y="27594"/>
                      <a:pt x="7089819" y="22075"/>
                      <a:pt x="7089819" y="13797"/>
                    </a:cubicBezTo>
                    <a:cubicBezTo>
                      <a:pt x="7089819" y="5519"/>
                      <a:pt x="7095352" y="0"/>
                      <a:pt x="7103650" y="0"/>
                    </a:cubicBezTo>
                    <a:lnTo>
                      <a:pt x="7105034" y="0"/>
                    </a:lnTo>
                    <a:cubicBezTo>
                      <a:pt x="7113332" y="0"/>
                      <a:pt x="7118865" y="5519"/>
                      <a:pt x="7118865" y="13797"/>
                    </a:cubicBezTo>
                    <a:cubicBezTo>
                      <a:pt x="7118865" y="22075"/>
                      <a:pt x="7110566" y="27594"/>
                      <a:pt x="7103650" y="27594"/>
                    </a:cubicBezTo>
                    <a:close/>
                    <a:moveTo>
                      <a:pt x="6659672" y="27594"/>
                    </a:moveTo>
                    <a:cubicBezTo>
                      <a:pt x="6651374" y="27594"/>
                      <a:pt x="6645841" y="22075"/>
                      <a:pt x="6645841" y="13797"/>
                    </a:cubicBezTo>
                    <a:cubicBezTo>
                      <a:pt x="6645841" y="5519"/>
                      <a:pt x="6651374" y="0"/>
                      <a:pt x="6659672" y="0"/>
                    </a:cubicBezTo>
                    <a:lnTo>
                      <a:pt x="6661055" y="0"/>
                    </a:lnTo>
                    <a:cubicBezTo>
                      <a:pt x="6669354" y="0"/>
                      <a:pt x="6674886" y="5519"/>
                      <a:pt x="6674886" y="13797"/>
                    </a:cubicBezTo>
                    <a:cubicBezTo>
                      <a:pt x="6674886" y="22075"/>
                      <a:pt x="6667971" y="27594"/>
                      <a:pt x="6659672" y="27594"/>
                    </a:cubicBezTo>
                    <a:close/>
                    <a:moveTo>
                      <a:pt x="6217077" y="27594"/>
                    </a:moveTo>
                    <a:cubicBezTo>
                      <a:pt x="6208779" y="27594"/>
                      <a:pt x="6203246" y="22075"/>
                      <a:pt x="6203246" y="13797"/>
                    </a:cubicBezTo>
                    <a:cubicBezTo>
                      <a:pt x="6203246" y="5519"/>
                      <a:pt x="6208779" y="0"/>
                      <a:pt x="6217077" y="0"/>
                    </a:cubicBezTo>
                    <a:lnTo>
                      <a:pt x="6218460" y="0"/>
                    </a:lnTo>
                    <a:cubicBezTo>
                      <a:pt x="6226759" y="0"/>
                      <a:pt x="6232291" y="5519"/>
                      <a:pt x="6232291" y="13797"/>
                    </a:cubicBezTo>
                    <a:cubicBezTo>
                      <a:pt x="6232291" y="22075"/>
                      <a:pt x="6225376" y="27594"/>
                      <a:pt x="6217077" y="27594"/>
                    </a:cubicBezTo>
                    <a:close/>
                    <a:moveTo>
                      <a:pt x="5774482" y="27594"/>
                    </a:moveTo>
                    <a:cubicBezTo>
                      <a:pt x="5766183" y="27594"/>
                      <a:pt x="5760651" y="22075"/>
                      <a:pt x="5760651" y="13797"/>
                    </a:cubicBezTo>
                    <a:cubicBezTo>
                      <a:pt x="5760651" y="5519"/>
                      <a:pt x="5766183" y="0"/>
                      <a:pt x="5774482" y="0"/>
                    </a:cubicBezTo>
                    <a:lnTo>
                      <a:pt x="5775865" y="0"/>
                    </a:lnTo>
                    <a:cubicBezTo>
                      <a:pt x="5784164" y="0"/>
                      <a:pt x="5789696" y="5519"/>
                      <a:pt x="5789696" y="13797"/>
                    </a:cubicBezTo>
                    <a:cubicBezTo>
                      <a:pt x="5789696" y="22075"/>
                      <a:pt x="5781398" y="27594"/>
                      <a:pt x="5774482" y="27594"/>
                    </a:cubicBezTo>
                    <a:close/>
                    <a:moveTo>
                      <a:pt x="5330504" y="27594"/>
                    </a:moveTo>
                    <a:cubicBezTo>
                      <a:pt x="5322205" y="27594"/>
                      <a:pt x="5316673" y="22075"/>
                      <a:pt x="5316673" y="13797"/>
                    </a:cubicBezTo>
                    <a:cubicBezTo>
                      <a:pt x="5316673" y="5519"/>
                      <a:pt x="5322205" y="0"/>
                      <a:pt x="5330504" y="0"/>
                    </a:cubicBezTo>
                    <a:lnTo>
                      <a:pt x="5331887" y="0"/>
                    </a:lnTo>
                    <a:cubicBezTo>
                      <a:pt x="5340186" y="0"/>
                      <a:pt x="5345718" y="5519"/>
                      <a:pt x="5345718" y="13797"/>
                    </a:cubicBezTo>
                    <a:cubicBezTo>
                      <a:pt x="5345718" y="22075"/>
                      <a:pt x="5338803" y="27594"/>
                      <a:pt x="5330504" y="27594"/>
                    </a:cubicBezTo>
                    <a:close/>
                    <a:moveTo>
                      <a:pt x="4887909" y="27594"/>
                    </a:moveTo>
                    <a:cubicBezTo>
                      <a:pt x="4879610" y="27594"/>
                      <a:pt x="4874078" y="22075"/>
                      <a:pt x="4874078" y="13797"/>
                    </a:cubicBezTo>
                    <a:cubicBezTo>
                      <a:pt x="4874078" y="5519"/>
                      <a:pt x="4879610" y="0"/>
                      <a:pt x="4887909" y="0"/>
                    </a:cubicBezTo>
                    <a:lnTo>
                      <a:pt x="4889292" y="0"/>
                    </a:lnTo>
                    <a:cubicBezTo>
                      <a:pt x="4897591" y="0"/>
                      <a:pt x="4903123" y="5519"/>
                      <a:pt x="4903123" y="13797"/>
                    </a:cubicBezTo>
                    <a:cubicBezTo>
                      <a:pt x="4903123" y="22075"/>
                      <a:pt x="4896208" y="27594"/>
                      <a:pt x="4887909" y="27594"/>
                    </a:cubicBezTo>
                    <a:close/>
                    <a:moveTo>
                      <a:pt x="4445314" y="27594"/>
                    </a:moveTo>
                    <a:cubicBezTo>
                      <a:pt x="4437015" y="27594"/>
                      <a:pt x="4431483" y="22075"/>
                      <a:pt x="4431483" y="13797"/>
                    </a:cubicBezTo>
                    <a:cubicBezTo>
                      <a:pt x="4431483" y="5519"/>
                      <a:pt x="4437015" y="0"/>
                      <a:pt x="4445314" y="0"/>
                    </a:cubicBezTo>
                    <a:lnTo>
                      <a:pt x="4446697" y="0"/>
                    </a:lnTo>
                    <a:cubicBezTo>
                      <a:pt x="4454996" y="0"/>
                      <a:pt x="4460528" y="5519"/>
                      <a:pt x="4460528" y="13797"/>
                    </a:cubicBezTo>
                    <a:cubicBezTo>
                      <a:pt x="4460528" y="22075"/>
                      <a:pt x="4452229" y="27594"/>
                      <a:pt x="4445314" y="27594"/>
                    </a:cubicBezTo>
                    <a:close/>
                    <a:moveTo>
                      <a:pt x="4001336" y="27594"/>
                    </a:moveTo>
                    <a:cubicBezTo>
                      <a:pt x="3993037" y="27594"/>
                      <a:pt x="3987504" y="22075"/>
                      <a:pt x="3987504" y="13797"/>
                    </a:cubicBezTo>
                    <a:cubicBezTo>
                      <a:pt x="3987504" y="5519"/>
                      <a:pt x="3993037" y="0"/>
                      <a:pt x="4001336" y="0"/>
                    </a:cubicBezTo>
                    <a:lnTo>
                      <a:pt x="4002719" y="0"/>
                    </a:lnTo>
                    <a:cubicBezTo>
                      <a:pt x="4011018" y="0"/>
                      <a:pt x="4016550" y="5519"/>
                      <a:pt x="4016550" y="13797"/>
                    </a:cubicBezTo>
                    <a:cubicBezTo>
                      <a:pt x="4016550" y="22075"/>
                      <a:pt x="4009634" y="27594"/>
                      <a:pt x="4001336" y="27594"/>
                    </a:cubicBezTo>
                    <a:close/>
                    <a:moveTo>
                      <a:pt x="3558741" y="27594"/>
                    </a:moveTo>
                    <a:lnTo>
                      <a:pt x="3557358" y="27594"/>
                    </a:lnTo>
                    <a:cubicBezTo>
                      <a:pt x="3549059" y="27594"/>
                      <a:pt x="3543527" y="22075"/>
                      <a:pt x="3543527" y="13797"/>
                    </a:cubicBezTo>
                    <a:cubicBezTo>
                      <a:pt x="3543527" y="5519"/>
                      <a:pt x="3549059" y="0"/>
                      <a:pt x="3557358" y="0"/>
                    </a:cubicBezTo>
                    <a:lnTo>
                      <a:pt x="3558741" y="0"/>
                    </a:lnTo>
                    <a:cubicBezTo>
                      <a:pt x="3567039" y="0"/>
                      <a:pt x="3572572" y="5519"/>
                      <a:pt x="3572572" y="13797"/>
                    </a:cubicBezTo>
                    <a:cubicBezTo>
                      <a:pt x="3572572" y="22075"/>
                      <a:pt x="3567039" y="27594"/>
                      <a:pt x="3558741" y="27594"/>
                    </a:cubicBezTo>
                    <a:close/>
                    <a:moveTo>
                      <a:pt x="3116146" y="27594"/>
                    </a:moveTo>
                    <a:cubicBezTo>
                      <a:pt x="3107847" y="27594"/>
                      <a:pt x="3102314" y="22075"/>
                      <a:pt x="3102314" y="13797"/>
                    </a:cubicBezTo>
                    <a:cubicBezTo>
                      <a:pt x="3102314" y="5519"/>
                      <a:pt x="3107847" y="0"/>
                      <a:pt x="3116146" y="0"/>
                    </a:cubicBezTo>
                    <a:lnTo>
                      <a:pt x="3117529" y="0"/>
                    </a:lnTo>
                    <a:cubicBezTo>
                      <a:pt x="3125827" y="0"/>
                      <a:pt x="3131360" y="5519"/>
                      <a:pt x="3131360" y="13797"/>
                    </a:cubicBezTo>
                    <a:cubicBezTo>
                      <a:pt x="3131360" y="22075"/>
                      <a:pt x="3123061" y="27594"/>
                      <a:pt x="3116146" y="27594"/>
                    </a:cubicBezTo>
                    <a:close/>
                    <a:moveTo>
                      <a:pt x="2672168" y="27594"/>
                    </a:moveTo>
                    <a:lnTo>
                      <a:pt x="2670785" y="27594"/>
                    </a:lnTo>
                    <a:cubicBezTo>
                      <a:pt x="2662486" y="27594"/>
                      <a:pt x="2656953" y="22075"/>
                      <a:pt x="2656953" y="13797"/>
                    </a:cubicBezTo>
                    <a:cubicBezTo>
                      <a:pt x="2656953" y="5519"/>
                      <a:pt x="2662486" y="0"/>
                      <a:pt x="2670785" y="0"/>
                    </a:cubicBezTo>
                    <a:lnTo>
                      <a:pt x="2672168" y="0"/>
                    </a:lnTo>
                    <a:cubicBezTo>
                      <a:pt x="2680466" y="0"/>
                      <a:pt x="2685999" y="5519"/>
                      <a:pt x="2685999" y="13797"/>
                    </a:cubicBezTo>
                    <a:cubicBezTo>
                      <a:pt x="2685999" y="22075"/>
                      <a:pt x="2680466" y="27594"/>
                      <a:pt x="2672168" y="27594"/>
                    </a:cubicBezTo>
                    <a:close/>
                    <a:moveTo>
                      <a:pt x="2229573" y="27594"/>
                    </a:moveTo>
                    <a:cubicBezTo>
                      <a:pt x="2221274" y="27594"/>
                      <a:pt x="2215741" y="22075"/>
                      <a:pt x="2215741" y="13797"/>
                    </a:cubicBezTo>
                    <a:cubicBezTo>
                      <a:pt x="2215741" y="5519"/>
                      <a:pt x="2221274" y="0"/>
                      <a:pt x="2229573" y="0"/>
                    </a:cubicBezTo>
                    <a:lnTo>
                      <a:pt x="2230956" y="0"/>
                    </a:lnTo>
                    <a:cubicBezTo>
                      <a:pt x="2239254" y="0"/>
                      <a:pt x="2244787" y="5519"/>
                      <a:pt x="2244787" y="13797"/>
                    </a:cubicBezTo>
                    <a:cubicBezTo>
                      <a:pt x="2244787" y="22075"/>
                      <a:pt x="2237871" y="27594"/>
                      <a:pt x="2229573" y="27594"/>
                    </a:cubicBezTo>
                    <a:close/>
                    <a:moveTo>
                      <a:pt x="1786977" y="27594"/>
                    </a:moveTo>
                    <a:cubicBezTo>
                      <a:pt x="1778679" y="27594"/>
                      <a:pt x="1773146" y="22075"/>
                      <a:pt x="1773146" y="13797"/>
                    </a:cubicBezTo>
                    <a:cubicBezTo>
                      <a:pt x="1773146" y="5519"/>
                      <a:pt x="1778679" y="0"/>
                      <a:pt x="1786977" y="0"/>
                    </a:cubicBezTo>
                    <a:lnTo>
                      <a:pt x="1788361" y="0"/>
                    </a:lnTo>
                    <a:cubicBezTo>
                      <a:pt x="1796659" y="0"/>
                      <a:pt x="1802192" y="5519"/>
                      <a:pt x="1802192" y="13797"/>
                    </a:cubicBezTo>
                    <a:cubicBezTo>
                      <a:pt x="1802192" y="22075"/>
                      <a:pt x="1793893" y="27594"/>
                      <a:pt x="1786977" y="27594"/>
                    </a:cubicBezTo>
                    <a:close/>
                    <a:moveTo>
                      <a:pt x="1342999" y="27594"/>
                    </a:moveTo>
                    <a:lnTo>
                      <a:pt x="1341616" y="27594"/>
                    </a:lnTo>
                    <a:cubicBezTo>
                      <a:pt x="1333317" y="27594"/>
                      <a:pt x="1327785" y="22075"/>
                      <a:pt x="1327785" y="13797"/>
                    </a:cubicBezTo>
                    <a:cubicBezTo>
                      <a:pt x="1327785" y="5519"/>
                      <a:pt x="1333317" y="0"/>
                      <a:pt x="1341616" y="0"/>
                    </a:cubicBezTo>
                    <a:lnTo>
                      <a:pt x="1342999" y="0"/>
                    </a:lnTo>
                    <a:cubicBezTo>
                      <a:pt x="1351298" y="0"/>
                      <a:pt x="1356831" y="5519"/>
                      <a:pt x="1356831" y="13797"/>
                    </a:cubicBezTo>
                    <a:cubicBezTo>
                      <a:pt x="1356831" y="22075"/>
                      <a:pt x="1351298" y="27594"/>
                      <a:pt x="1342999" y="27594"/>
                    </a:cubicBezTo>
                    <a:close/>
                    <a:moveTo>
                      <a:pt x="900404" y="27594"/>
                    </a:moveTo>
                    <a:cubicBezTo>
                      <a:pt x="892106" y="27594"/>
                      <a:pt x="886573" y="22075"/>
                      <a:pt x="886573" y="13797"/>
                    </a:cubicBezTo>
                    <a:cubicBezTo>
                      <a:pt x="886573" y="5519"/>
                      <a:pt x="892106" y="0"/>
                      <a:pt x="900404" y="0"/>
                    </a:cubicBezTo>
                    <a:lnTo>
                      <a:pt x="901787" y="0"/>
                    </a:lnTo>
                    <a:cubicBezTo>
                      <a:pt x="910086" y="0"/>
                      <a:pt x="915618" y="5519"/>
                      <a:pt x="915618" y="13797"/>
                    </a:cubicBezTo>
                    <a:cubicBezTo>
                      <a:pt x="915618" y="22075"/>
                      <a:pt x="908703" y="27594"/>
                      <a:pt x="900404" y="27594"/>
                    </a:cubicBezTo>
                    <a:close/>
                    <a:moveTo>
                      <a:pt x="457809" y="27594"/>
                    </a:moveTo>
                    <a:lnTo>
                      <a:pt x="456426" y="27594"/>
                    </a:lnTo>
                    <a:cubicBezTo>
                      <a:pt x="448127" y="27594"/>
                      <a:pt x="442595" y="22075"/>
                      <a:pt x="442595" y="13797"/>
                    </a:cubicBezTo>
                    <a:cubicBezTo>
                      <a:pt x="442595" y="5519"/>
                      <a:pt x="448127" y="0"/>
                      <a:pt x="456426" y="0"/>
                    </a:cubicBezTo>
                    <a:lnTo>
                      <a:pt x="457809" y="0"/>
                    </a:lnTo>
                    <a:cubicBezTo>
                      <a:pt x="466108" y="0"/>
                      <a:pt x="471640" y="5519"/>
                      <a:pt x="471640" y="13797"/>
                    </a:cubicBezTo>
                    <a:cubicBezTo>
                      <a:pt x="471640" y="22075"/>
                      <a:pt x="464725" y="27594"/>
                      <a:pt x="457809" y="27594"/>
                    </a:cubicBezTo>
                    <a:close/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5" name="Google Shape;1145;p25"/>
              <p:cNvSpPr/>
              <p:nvPr/>
            </p:nvSpPr>
            <p:spPr>
              <a:xfrm>
                <a:off x="10591020" y="4784761"/>
                <a:ext cx="27662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7662" h="27593" extrusionOk="0">
                    <a:moveTo>
                      <a:pt x="13831" y="27594"/>
                    </a:moveTo>
                    <a:cubicBezTo>
                      <a:pt x="5533" y="27594"/>
                      <a:pt x="0" y="22075"/>
                      <a:pt x="0" y="13797"/>
                    </a:cubicBezTo>
                    <a:cubicBezTo>
                      <a:pt x="0" y="5519"/>
                      <a:pt x="5533" y="0"/>
                      <a:pt x="13831" y="0"/>
                    </a:cubicBezTo>
                    <a:lnTo>
                      <a:pt x="13831" y="0"/>
                    </a:lnTo>
                    <a:cubicBezTo>
                      <a:pt x="22130" y="0"/>
                      <a:pt x="27662" y="5519"/>
                      <a:pt x="27662" y="13797"/>
                    </a:cubicBezTo>
                    <a:cubicBezTo>
                      <a:pt x="27662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46" name="Google Shape;1146;p25"/>
            <p:cNvGrpSpPr/>
            <p:nvPr/>
          </p:nvGrpSpPr>
          <p:grpSpPr>
            <a:xfrm>
              <a:off x="404546" y="4412951"/>
              <a:ext cx="8887861" cy="27593"/>
              <a:chOff x="1730821" y="5248338"/>
              <a:chExt cx="8887861" cy="27593"/>
            </a:xfrm>
          </p:grpSpPr>
          <p:sp>
            <p:nvSpPr>
              <p:cNvPr id="1147" name="Google Shape;1147;p25"/>
              <p:cNvSpPr/>
              <p:nvPr/>
            </p:nvSpPr>
            <p:spPr>
              <a:xfrm>
                <a:off x="1730821" y="5248338"/>
                <a:ext cx="29045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9045" h="27593" extrusionOk="0"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8" name="Google Shape;1148;p25"/>
              <p:cNvSpPr/>
              <p:nvPr/>
            </p:nvSpPr>
            <p:spPr>
              <a:xfrm>
                <a:off x="2173416" y="5248338"/>
                <a:ext cx="8004054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8004054" h="27593" extrusionOk="0">
                    <a:moveTo>
                      <a:pt x="7988840" y="27594"/>
                    </a:moveTo>
                    <a:cubicBezTo>
                      <a:pt x="7980542" y="27594"/>
                      <a:pt x="7975009" y="22075"/>
                      <a:pt x="7975009" y="13797"/>
                    </a:cubicBezTo>
                    <a:cubicBezTo>
                      <a:pt x="7975009" y="5519"/>
                      <a:pt x="7980542" y="0"/>
                      <a:pt x="7988840" y="0"/>
                    </a:cubicBezTo>
                    <a:lnTo>
                      <a:pt x="7990224" y="0"/>
                    </a:lnTo>
                    <a:cubicBezTo>
                      <a:pt x="7998522" y="0"/>
                      <a:pt x="8004055" y="5519"/>
                      <a:pt x="8004055" y="13797"/>
                    </a:cubicBezTo>
                    <a:cubicBezTo>
                      <a:pt x="8004055" y="22075"/>
                      <a:pt x="7997139" y="27594"/>
                      <a:pt x="7988840" y="27594"/>
                    </a:cubicBezTo>
                    <a:close/>
                    <a:moveTo>
                      <a:pt x="7546245" y="27594"/>
                    </a:moveTo>
                    <a:cubicBezTo>
                      <a:pt x="7537947" y="27594"/>
                      <a:pt x="7532414" y="22075"/>
                      <a:pt x="7532414" y="13797"/>
                    </a:cubicBezTo>
                    <a:cubicBezTo>
                      <a:pt x="7532414" y="5519"/>
                      <a:pt x="7537947" y="0"/>
                      <a:pt x="7546245" y="0"/>
                    </a:cubicBezTo>
                    <a:lnTo>
                      <a:pt x="7547629" y="0"/>
                    </a:lnTo>
                    <a:cubicBezTo>
                      <a:pt x="7555927" y="0"/>
                      <a:pt x="7561460" y="5519"/>
                      <a:pt x="7561460" y="13797"/>
                    </a:cubicBezTo>
                    <a:cubicBezTo>
                      <a:pt x="7561460" y="22075"/>
                      <a:pt x="7554544" y="27594"/>
                      <a:pt x="7546245" y="27594"/>
                    </a:cubicBezTo>
                    <a:close/>
                    <a:moveTo>
                      <a:pt x="7103650" y="27594"/>
                    </a:moveTo>
                    <a:cubicBezTo>
                      <a:pt x="7095352" y="27594"/>
                      <a:pt x="7089819" y="22075"/>
                      <a:pt x="7089819" y="13797"/>
                    </a:cubicBezTo>
                    <a:cubicBezTo>
                      <a:pt x="7089819" y="5519"/>
                      <a:pt x="7095352" y="0"/>
                      <a:pt x="7103650" y="0"/>
                    </a:cubicBezTo>
                    <a:lnTo>
                      <a:pt x="7105034" y="0"/>
                    </a:lnTo>
                    <a:cubicBezTo>
                      <a:pt x="7113332" y="0"/>
                      <a:pt x="7118865" y="5519"/>
                      <a:pt x="7118865" y="13797"/>
                    </a:cubicBezTo>
                    <a:cubicBezTo>
                      <a:pt x="7118865" y="22075"/>
                      <a:pt x="7110566" y="27594"/>
                      <a:pt x="7103650" y="27594"/>
                    </a:cubicBezTo>
                    <a:close/>
                    <a:moveTo>
                      <a:pt x="6659672" y="27594"/>
                    </a:moveTo>
                    <a:cubicBezTo>
                      <a:pt x="6651374" y="27594"/>
                      <a:pt x="6645841" y="22075"/>
                      <a:pt x="6645841" y="13797"/>
                    </a:cubicBezTo>
                    <a:cubicBezTo>
                      <a:pt x="6645841" y="5519"/>
                      <a:pt x="6651374" y="0"/>
                      <a:pt x="6659672" y="0"/>
                    </a:cubicBezTo>
                    <a:lnTo>
                      <a:pt x="6661055" y="0"/>
                    </a:lnTo>
                    <a:cubicBezTo>
                      <a:pt x="6669354" y="0"/>
                      <a:pt x="6674886" y="5519"/>
                      <a:pt x="6674886" y="13797"/>
                    </a:cubicBezTo>
                    <a:cubicBezTo>
                      <a:pt x="6674886" y="22075"/>
                      <a:pt x="6667971" y="27594"/>
                      <a:pt x="6659672" y="27594"/>
                    </a:cubicBezTo>
                    <a:close/>
                    <a:moveTo>
                      <a:pt x="6217077" y="27594"/>
                    </a:moveTo>
                    <a:cubicBezTo>
                      <a:pt x="6208779" y="27594"/>
                      <a:pt x="6203246" y="22075"/>
                      <a:pt x="6203246" y="13797"/>
                    </a:cubicBezTo>
                    <a:cubicBezTo>
                      <a:pt x="6203246" y="5519"/>
                      <a:pt x="6208779" y="0"/>
                      <a:pt x="6217077" y="0"/>
                    </a:cubicBezTo>
                    <a:lnTo>
                      <a:pt x="6218460" y="0"/>
                    </a:lnTo>
                    <a:cubicBezTo>
                      <a:pt x="6226759" y="0"/>
                      <a:pt x="6232291" y="5519"/>
                      <a:pt x="6232291" y="13797"/>
                    </a:cubicBezTo>
                    <a:cubicBezTo>
                      <a:pt x="6232291" y="22075"/>
                      <a:pt x="6225376" y="27594"/>
                      <a:pt x="6217077" y="27594"/>
                    </a:cubicBezTo>
                    <a:close/>
                    <a:moveTo>
                      <a:pt x="5774482" y="27594"/>
                    </a:moveTo>
                    <a:cubicBezTo>
                      <a:pt x="5766183" y="27594"/>
                      <a:pt x="5760651" y="22075"/>
                      <a:pt x="5760651" y="13797"/>
                    </a:cubicBezTo>
                    <a:cubicBezTo>
                      <a:pt x="5760651" y="5519"/>
                      <a:pt x="5766183" y="0"/>
                      <a:pt x="5774482" y="0"/>
                    </a:cubicBezTo>
                    <a:lnTo>
                      <a:pt x="5775865" y="0"/>
                    </a:lnTo>
                    <a:cubicBezTo>
                      <a:pt x="5784164" y="0"/>
                      <a:pt x="5789696" y="5519"/>
                      <a:pt x="5789696" y="13797"/>
                    </a:cubicBezTo>
                    <a:cubicBezTo>
                      <a:pt x="5789696" y="22075"/>
                      <a:pt x="5781398" y="27594"/>
                      <a:pt x="5774482" y="27594"/>
                    </a:cubicBezTo>
                    <a:close/>
                    <a:moveTo>
                      <a:pt x="5330504" y="27594"/>
                    </a:moveTo>
                    <a:cubicBezTo>
                      <a:pt x="5322205" y="27594"/>
                      <a:pt x="5316673" y="22075"/>
                      <a:pt x="5316673" y="13797"/>
                    </a:cubicBezTo>
                    <a:cubicBezTo>
                      <a:pt x="5316673" y="5519"/>
                      <a:pt x="5322205" y="0"/>
                      <a:pt x="5330504" y="0"/>
                    </a:cubicBezTo>
                    <a:lnTo>
                      <a:pt x="5331887" y="0"/>
                    </a:lnTo>
                    <a:cubicBezTo>
                      <a:pt x="5340186" y="0"/>
                      <a:pt x="5345718" y="5519"/>
                      <a:pt x="5345718" y="13797"/>
                    </a:cubicBezTo>
                    <a:cubicBezTo>
                      <a:pt x="5345718" y="22075"/>
                      <a:pt x="5338803" y="27594"/>
                      <a:pt x="5330504" y="27594"/>
                    </a:cubicBezTo>
                    <a:close/>
                    <a:moveTo>
                      <a:pt x="4887909" y="27594"/>
                    </a:moveTo>
                    <a:cubicBezTo>
                      <a:pt x="4879610" y="27594"/>
                      <a:pt x="4874078" y="22075"/>
                      <a:pt x="4874078" y="13797"/>
                    </a:cubicBezTo>
                    <a:cubicBezTo>
                      <a:pt x="4874078" y="5519"/>
                      <a:pt x="4879610" y="0"/>
                      <a:pt x="4887909" y="0"/>
                    </a:cubicBezTo>
                    <a:lnTo>
                      <a:pt x="4889292" y="0"/>
                    </a:lnTo>
                    <a:cubicBezTo>
                      <a:pt x="4897591" y="0"/>
                      <a:pt x="4903123" y="5519"/>
                      <a:pt x="4903123" y="13797"/>
                    </a:cubicBezTo>
                    <a:cubicBezTo>
                      <a:pt x="4903123" y="22075"/>
                      <a:pt x="4896208" y="27594"/>
                      <a:pt x="4887909" y="27594"/>
                    </a:cubicBezTo>
                    <a:close/>
                    <a:moveTo>
                      <a:pt x="4445314" y="27594"/>
                    </a:moveTo>
                    <a:cubicBezTo>
                      <a:pt x="4437015" y="27594"/>
                      <a:pt x="4431483" y="22075"/>
                      <a:pt x="4431483" y="13797"/>
                    </a:cubicBezTo>
                    <a:cubicBezTo>
                      <a:pt x="4431483" y="5519"/>
                      <a:pt x="4437015" y="0"/>
                      <a:pt x="4445314" y="0"/>
                    </a:cubicBezTo>
                    <a:lnTo>
                      <a:pt x="4446697" y="0"/>
                    </a:lnTo>
                    <a:cubicBezTo>
                      <a:pt x="4454996" y="0"/>
                      <a:pt x="4460528" y="5519"/>
                      <a:pt x="4460528" y="13797"/>
                    </a:cubicBezTo>
                    <a:cubicBezTo>
                      <a:pt x="4460528" y="22075"/>
                      <a:pt x="4452229" y="27594"/>
                      <a:pt x="4445314" y="27594"/>
                    </a:cubicBezTo>
                    <a:close/>
                    <a:moveTo>
                      <a:pt x="4001336" y="27594"/>
                    </a:moveTo>
                    <a:cubicBezTo>
                      <a:pt x="3993037" y="27594"/>
                      <a:pt x="3987504" y="22075"/>
                      <a:pt x="3987504" y="13797"/>
                    </a:cubicBezTo>
                    <a:cubicBezTo>
                      <a:pt x="3987504" y="5519"/>
                      <a:pt x="3993037" y="0"/>
                      <a:pt x="4001336" y="0"/>
                    </a:cubicBezTo>
                    <a:lnTo>
                      <a:pt x="4002719" y="0"/>
                    </a:lnTo>
                    <a:cubicBezTo>
                      <a:pt x="4011018" y="0"/>
                      <a:pt x="4016550" y="5519"/>
                      <a:pt x="4016550" y="13797"/>
                    </a:cubicBezTo>
                    <a:cubicBezTo>
                      <a:pt x="4016550" y="22075"/>
                      <a:pt x="4009634" y="27594"/>
                      <a:pt x="4001336" y="27594"/>
                    </a:cubicBezTo>
                    <a:close/>
                    <a:moveTo>
                      <a:pt x="3558741" y="27594"/>
                    </a:moveTo>
                    <a:lnTo>
                      <a:pt x="3557358" y="27594"/>
                    </a:lnTo>
                    <a:cubicBezTo>
                      <a:pt x="3549059" y="27594"/>
                      <a:pt x="3543527" y="22075"/>
                      <a:pt x="3543527" y="13797"/>
                    </a:cubicBezTo>
                    <a:cubicBezTo>
                      <a:pt x="3543527" y="5519"/>
                      <a:pt x="3549059" y="0"/>
                      <a:pt x="3557358" y="0"/>
                    </a:cubicBezTo>
                    <a:lnTo>
                      <a:pt x="3558741" y="0"/>
                    </a:lnTo>
                    <a:cubicBezTo>
                      <a:pt x="3567039" y="0"/>
                      <a:pt x="3572572" y="5519"/>
                      <a:pt x="3572572" y="13797"/>
                    </a:cubicBezTo>
                    <a:cubicBezTo>
                      <a:pt x="3572572" y="22075"/>
                      <a:pt x="3567039" y="27594"/>
                      <a:pt x="3558741" y="27594"/>
                    </a:cubicBezTo>
                    <a:close/>
                    <a:moveTo>
                      <a:pt x="3116146" y="27594"/>
                    </a:moveTo>
                    <a:cubicBezTo>
                      <a:pt x="3107847" y="27594"/>
                      <a:pt x="3102314" y="22075"/>
                      <a:pt x="3102314" y="13797"/>
                    </a:cubicBezTo>
                    <a:cubicBezTo>
                      <a:pt x="3102314" y="5519"/>
                      <a:pt x="3107847" y="0"/>
                      <a:pt x="3116146" y="0"/>
                    </a:cubicBezTo>
                    <a:lnTo>
                      <a:pt x="3117529" y="0"/>
                    </a:lnTo>
                    <a:cubicBezTo>
                      <a:pt x="3125827" y="0"/>
                      <a:pt x="3131360" y="5519"/>
                      <a:pt x="3131360" y="13797"/>
                    </a:cubicBezTo>
                    <a:cubicBezTo>
                      <a:pt x="3131360" y="22075"/>
                      <a:pt x="3123061" y="27594"/>
                      <a:pt x="3116146" y="27594"/>
                    </a:cubicBezTo>
                    <a:close/>
                    <a:moveTo>
                      <a:pt x="2672168" y="27594"/>
                    </a:moveTo>
                    <a:lnTo>
                      <a:pt x="2670785" y="27594"/>
                    </a:lnTo>
                    <a:cubicBezTo>
                      <a:pt x="2662486" y="27594"/>
                      <a:pt x="2656953" y="22075"/>
                      <a:pt x="2656953" y="13797"/>
                    </a:cubicBezTo>
                    <a:cubicBezTo>
                      <a:pt x="2656953" y="5519"/>
                      <a:pt x="2662486" y="0"/>
                      <a:pt x="2670785" y="0"/>
                    </a:cubicBezTo>
                    <a:lnTo>
                      <a:pt x="2672168" y="0"/>
                    </a:lnTo>
                    <a:cubicBezTo>
                      <a:pt x="2680466" y="0"/>
                      <a:pt x="2685999" y="5519"/>
                      <a:pt x="2685999" y="13797"/>
                    </a:cubicBezTo>
                    <a:cubicBezTo>
                      <a:pt x="2685999" y="22075"/>
                      <a:pt x="2680466" y="27594"/>
                      <a:pt x="2672168" y="27594"/>
                    </a:cubicBezTo>
                    <a:close/>
                    <a:moveTo>
                      <a:pt x="2229573" y="27594"/>
                    </a:moveTo>
                    <a:cubicBezTo>
                      <a:pt x="2221274" y="27594"/>
                      <a:pt x="2215741" y="22075"/>
                      <a:pt x="2215741" y="13797"/>
                    </a:cubicBezTo>
                    <a:cubicBezTo>
                      <a:pt x="2215741" y="5519"/>
                      <a:pt x="2221274" y="0"/>
                      <a:pt x="2229573" y="0"/>
                    </a:cubicBezTo>
                    <a:lnTo>
                      <a:pt x="2230956" y="0"/>
                    </a:lnTo>
                    <a:cubicBezTo>
                      <a:pt x="2239254" y="0"/>
                      <a:pt x="2244787" y="5519"/>
                      <a:pt x="2244787" y="13797"/>
                    </a:cubicBezTo>
                    <a:cubicBezTo>
                      <a:pt x="2244787" y="22075"/>
                      <a:pt x="2237871" y="27594"/>
                      <a:pt x="2229573" y="27594"/>
                    </a:cubicBezTo>
                    <a:close/>
                    <a:moveTo>
                      <a:pt x="1786977" y="27594"/>
                    </a:moveTo>
                    <a:cubicBezTo>
                      <a:pt x="1778679" y="27594"/>
                      <a:pt x="1773146" y="22075"/>
                      <a:pt x="1773146" y="13797"/>
                    </a:cubicBezTo>
                    <a:cubicBezTo>
                      <a:pt x="1773146" y="5519"/>
                      <a:pt x="1778679" y="0"/>
                      <a:pt x="1786977" y="0"/>
                    </a:cubicBezTo>
                    <a:lnTo>
                      <a:pt x="1788361" y="0"/>
                    </a:lnTo>
                    <a:cubicBezTo>
                      <a:pt x="1796659" y="0"/>
                      <a:pt x="1802192" y="5519"/>
                      <a:pt x="1802192" y="13797"/>
                    </a:cubicBezTo>
                    <a:cubicBezTo>
                      <a:pt x="1802192" y="22075"/>
                      <a:pt x="1793893" y="27594"/>
                      <a:pt x="1786977" y="27594"/>
                    </a:cubicBezTo>
                    <a:close/>
                    <a:moveTo>
                      <a:pt x="1342999" y="27594"/>
                    </a:moveTo>
                    <a:lnTo>
                      <a:pt x="1341616" y="27594"/>
                    </a:lnTo>
                    <a:cubicBezTo>
                      <a:pt x="1333317" y="27594"/>
                      <a:pt x="1327785" y="22075"/>
                      <a:pt x="1327785" y="13797"/>
                    </a:cubicBezTo>
                    <a:cubicBezTo>
                      <a:pt x="1327785" y="5519"/>
                      <a:pt x="1333317" y="0"/>
                      <a:pt x="1341616" y="0"/>
                    </a:cubicBezTo>
                    <a:lnTo>
                      <a:pt x="1342999" y="0"/>
                    </a:lnTo>
                    <a:cubicBezTo>
                      <a:pt x="1351298" y="0"/>
                      <a:pt x="1356831" y="5519"/>
                      <a:pt x="1356831" y="13797"/>
                    </a:cubicBezTo>
                    <a:cubicBezTo>
                      <a:pt x="1356831" y="22075"/>
                      <a:pt x="1351298" y="27594"/>
                      <a:pt x="1342999" y="27594"/>
                    </a:cubicBezTo>
                    <a:close/>
                    <a:moveTo>
                      <a:pt x="900404" y="27594"/>
                    </a:moveTo>
                    <a:cubicBezTo>
                      <a:pt x="892106" y="27594"/>
                      <a:pt x="886573" y="22075"/>
                      <a:pt x="886573" y="13797"/>
                    </a:cubicBezTo>
                    <a:cubicBezTo>
                      <a:pt x="886573" y="5519"/>
                      <a:pt x="892106" y="0"/>
                      <a:pt x="900404" y="0"/>
                    </a:cubicBezTo>
                    <a:lnTo>
                      <a:pt x="901787" y="0"/>
                    </a:lnTo>
                    <a:cubicBezTo>
                      <a:pt x="910086" y="0"/>
                      <a:pt x="915618" y="5519"/>
                      <a:pt x="915618" y="13797"/>
                    </a:cubicBezTo>
                    <a:cubicBezTo>
                      <a:pt x="915618" y="22075"/>
                      <a:pt x="908703" y="27594"/>
                      <a:pt x="900404" y="27594"/>
                    </a:cubicBezTo>
                    <a:close/>
                    <a:moveTo>
                      <a:pt x="457809" y="27594"/>
                    </a:moveTo>
                    <a:lnTo>
                      <a:pt x="456426" y="27594"/>
                    </a:lnTo>
                    <a:cubicBezTo>
                      <a:pt x="448127" y="27594"/>
                      <a:pt x="442595" y="22075"/>
                      <a:pt x="442595" y="13797"/>
                    </a:cubicBezTo>
                    <a:cubicBezTo>
                      <a:pt x="442595" y="5519"/>
                      <a:pt x="448127" y="0"/>
                      <a:pt x="456426" y="0"/>
                    </a:cubicBezTo>
                    <a:lnTo>
                      <a:pt x="457809" y="0"/>
                    </a:lnTo>
                    <a:cubicBezTo>
                      <a:pt x="466108" y="0"/>
                      <a:pt x="471640" y="5519"/>
                      <a:pt x="471640" y="13797"/>
                    </a:cubicBezTo>
                    <a:cubicBezTo>
                      <a:pt x="471640" y="22075"/>
                      <a:pt x="464725" y="27594"/>
                      <a:pt x="457809" y="27594"/>
                    </a:cubicBezTo>
                    <a:close/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9" name="Google Shape;1149;p25"/>
              <p:cNvSpPr/>
              <p:nvPr/>
            </p:nvSpPr>
            <p:spPr>
              <a:xfrm>
                <a:off x="10591020" y="5248338"/>
                <a:ext cx="27662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7662" h="27593" extrusionOk="0">
                    <a:moveTo>
                      <a:pt x="13831" y="27594"/>
                    </a:moveTo>
                    <a:cubicBezTo>
                      <a:pt x="5533" y="27594"/>
                      <a:pt x="0" y="22075"/>
                      <a:pt x="0" y="13797"/>
                    </a:cubicBezTo>
                    <a:cubicBezTo>
                      <a:pt x="0" y="5519"/>
                      <a:pt x="5533" y="0"/>
                      <a:pt x="13831" y="0"/>
                    </a:cubicBezTo>
                    <a:lnTo>
                      <a:pt x="13831" y="0"/>
                    </a:lnTo>
                    <a:cubicBezTo>
                      <a:pt x="22130" y="0"/>
                      <a:pt x="27662" y="5519"/>
                      <a:pt x="27662" y="13797"/>
                    </a:cubicBezTo>
                    <a:cubicBezTo>
                      <a:pt x="27662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50" name="Google Shape;1150;p25"/>
            <p:cNvGrpSpPr/>
            <p:nvPr/>
          </p:nvGrpSpPr>
          <p:grpSpPr>
            <a:xfrm>
              <a:off x="404546" y="4877908"/>
              <a:ext cx="8887861" cy="27593"/>
              <a:chOff x="1730821" y="5713295"/>
              <a:chExt cx="8887861" cy="27593"/>
            </a:xfrm>
          </p:grpSpPr>
          <p:sp>
            <p:nvSpPr>
              <p:cNvPr id="1151" name="Google Shape;1151;p25"/>
              <p:cNvSpPr/>
              <p:nvPr/>
            </p:nvSpPr>
            <p:spPr>
              <a:xfrm>
                <a:off x="1730821" y="5713295"/>
                <a:ext cx="29045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9045" h="27593" extrusionOk="0"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2" name="Google Shape;1152;p25"/>
              <p:cNvSpPr/>
              <p:nvPr/>
            </p:nvSpPr>
            <p:spPr>
              <a:xfrm>
                <a:off x="2173416" y="5713295"/>
                <a:ext cx="8004054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8004054" h="27593" extrusionOk="0">
                    <a:moveTo>
                      <a:pt x="7988840" y="27594"/>
                    </a:moveTo>
                    <a:cubicBezTo>
                      <a:pt x="7980542" y="27594"/>
                      <a:pt x="7975009" y="22075"/>
                      <a:pt x="7975009" y="13797"/>
                    </a:cubicBezTo>
                    <a:cubicBezTo>
                      <a:pt x="7975009" y="5519"/>
                      <a:pt x="7980542" y="0"/>
                      <a:pt x="7988840" y="0"/>
                    </a:cubicBezTo>
                    <a:lnTo>
                      <a:pt x="7990224" y="0"/>
                    </a:lnTo>
                    <a:cubicBezTo>
                      <a:pt x="7998522" y="0"/>
                      <a:pt x="8004055" y="5519"/>
                      <a:pt x="8004055" y="13797"/>
                    </a:cubicBezTo>
                    <a:cubicBezTo>
                      <a:pt x="8004055" y="22075"/>
                      <a:pt x="7997139" y="27594"/>
                      <a:pt x="7988840" y="27594"/>
                    </a:cubicBezTo>
                    <a:close/>
                    <a:moveTo>
                      <a:pt x="7546245" y="27594"/>
                    </a:moveTo>
                    <a:cubicBezTo>
                      <a:pt x="7537947" y="27594"/>
                      <a:pt x="7532414" y="22075"/>
                      <a:pt x="7532414" y="13797"/>
                    </a:cubicBezTo>
                    <a:cubicBezTo>
                      <a:pt x="7532414" y="5519"/>
                      <a:pt x="7537947" y="0"/>
                      <a:pt x="7546245" y="0"/>
                    </a:cubicBezTo>
                    <a:lnTo>
                      <a:pt x="7547629" y="0"/>
                    </a:lnTo>
                    <a:cubicBezTo>
                      <a:pt x="7555927" y="0"/>
                      <a:pt x="7561460" y="5519"/>
                      <a:pt x="7561460" y="13797"/>
                    </a:cubicBezTo>
                    <a:cubicBezTo>
                      <a:pt x="7561460" y="22075"/>
                      <a:pt x="7554544" y="27594"/>
                      <a:pt x="7546245" y="27594"/>
                    </a:cubicBezTo>
                    <a:close/>
                    <a:moveTo>
                      <a:pt x="7103650" y="27594"/>
                    </a:moveTo>
                    <a:cubicBezTo>
                      <a:pt x="7095352" y="27594"/>
                      <a:pt x="7089819" y="22075"/>
                      <a:pt x="7089819" y="13797"/>
                    </a:cubicBezTo>
                    <a:cubicBezTo>
                      <a:pt x="7089819" y="5519"/>
                      <a:pt x="7095352" y="0"/>
                      <a:pt x="7103650" y="0"/>
                    </a:cubicBezTo>
                    <a:lnTo>
                      <a:pt x="7105034" y="0"/>
                    </a:lnTo>
                    <a:cubicBezTo>
                      <a:pt x="7113332" y="0"/>
                      <a:pt x="7118865" y="5519"/>
                      <a:pt x="7118865" y="13797"/>
                    </a:cubicBezTo>
                    <a:cubicBezTo>
                      <a:pt x="7118865" y="22075"/>
                      <a:pt x="7110566" y="27594"/>
                      <a:pt x="7103650" y="27594"/>
                    </a:cubicBezTo>
                    <a:close/>
                    <a:moveTo>
                      <a:pt x="6659672" y="27594"/>
                    </a:moveTo>
                    <a:cubicBezTo>
                      <a:pt x="6651374" y="27594"/>
                      <a:pt x="6645841" y="22075"/>
                      <a:pt x="6645841" y="13797"/>
                    </a:cubicBezTo>
                    <a:cubicBezTo>
                      <a:pt x="6645841" y="5519"/>
                      <a:pt x="6651374" y="0"/>
                      <a:pt x="6659672" y="0"/>
                    </a:cubicBezTo>
                    <a:lnTo>
                      <a:pt x="6661055" y="0"/>
                    </a:lnTo>
                    <a:cubicBezTo>
                      <a:pt x="6669354" y="0"/>
                      <a:pt x="6674886" y="5519"/>
                      <a:pt x="6674886" y="13797"/>
                    </a:cubicBezTo>
                    <a:cubicBezTo>
                      <a:pt x="6674886" y="22075"/>
                      <a:pt x="6667971" y="27594"/>
                      <a:pt x="6659672" y="27594"/>
                    </a:cubicBezTo>
                    <a:close/>
                    <a:moveTo>
                      <a:pt x="6217077" y="27594"/>
                    </a:moveTo>
                    <a:cubicBezTo>
                      <a:pt x="6208779" y="27594"/>
                      <a:pt x="6203246" y="22075"/>
                      <a:pt x="6203246" y="13797"/>
                    </a:cubicBezTo>
                    <a:cubicBezTo>
                      <a:pt x="6203246" y="5519"/>
                      <a:pt x="6208779" y="0"/>
                      <a:pt x="6217077" y="0"/>
                    </a:cubicBezTo>
                    <a:lnTo>
                      <a:pt x="6218460" y="0"/>
                    </a:lnTo>
                    <a:cubicBezTo>
                      <a:pt x="6226759" y="0"/>
                      <a:pt x="6232291" y="5519"/>
                      <a:pt x="6232291" y="13797"/>
                    </a:cubicBezTo>
                    <a:cubicBezTo>
                      <a:pt x="6232291" y="22075"/>
                      <a:pt x="6225376" y="27594"/>
                      <a:pt x="6217077" y="27594"/>
                    </a:cubicBezTo>
                    <a:close/>
                    <a:moveTo>
                      <a:pt x="5774482" y="27594"/>
                    </a:moveTo>
                    <a:cubicBezTo>
                      <a:pt x="5766183" y="27594"/>
                      <a:pt x="5760651" y="22075"/>
                      <a:pt x="5760651" y="13797"/>
                    </a:cubicBezTo>
                    <a:cubicBezTo>
                      <a:pt x="5760651" y="5519"/>
                      <a:pt x="5766183" y="0"/>
                      <a:pt x="5774482" y="0"/>
                    </a:cubicBezTo>
                    <a:lnTo>
                      <a:pt x="5775865" y="0"/>
                    </a:lnTo>
                    <a:cubicBezTo>
                      <a:pt x="5784164" y="0"/>
                      <a:pt x="5789696" y="5519"/>
                      <a:pt x="5789696" y="13797"/>
                    </a:cubicBezTo>
                    <a:cubicBezTo>
                      <a:pt x="5789696" y="22075"/>
                      <a:pt x="5781398" y="27594"/>
                      <a:pt x="5774482" y="27594"/>
                    </a:cubicBezTo>
                    <a:close/>
                    <a:moveTo>
                      <a:pt x="5330504" y="27594"/>
                    </a:moveTo>
                    <a:cubicBezTo>
                      <a:pt x="5322205" y="27594"/>
                      <a:pt x="5316673" y="22075"/>
                      <a:pt x="5316673" y="13797"/>
                    </a:cubicBezTo>
                    <a:cubicBezTo>
                      <a:pt x="5316673" y="5519"/>
                      <a:pt x="5322205" y="0"/>
                      <a:pt x="5330504" y="0"/>
                    </a:cubicBezTo>
                    <a:lnTo>
                      <a:pt x="5331887" y="0"/>
                    </a:lnTo>
                    <a:cubicBezTo>
                      <a:pt x="5340186" y="0"/>
                      <a:pt x="5345718" y="5519"/>
                      <a:pt x="5345718" y="13797"/>
                    </a:cubicBezTo>
                    <a:cubicBezTo>
                      <a:pt x="5345718" y="22075"/>
                      <a:pt x="5338803" y="27594"/>
                      <a:pt x="5330504" y="27594"/>
                    </a:cubicBezTo>
                    <a:close/>
                    <a:moveTo>
                      <a:pt x="4887909" y="27594"/>
                    </a:moveTo>
                    <a:cubicBezTo>
                      <a:pt x="4879610" y="27594"/>
                      <a:pt x="4874078" y="22075"/>
                      <a:pt x="4874078" y="13797"/>
                    </a:cubicBezTo>
                    <a:cubicBezTo>
                      <a:pt x="4874078" y="5519"/>
                      <a:pt x="4879610" y="0"/>
                      <a:pt x="4887909" y="0"/>
                    </a:cubicBezTo>
                    <a:lnTo>
                      <a:pt x="4889292" y="0"/>
                    </a:lnTo>
                    <a:cubicBezTo>
                      <a:pt x="4897591" y="0"/>
                      <a:pt x="4903123" y="5519"/>
                      <a:pt x="4903123" y="13797"/>
                    </a:cubicBezTo>
                    <a:cubicBezTo>
                      <a:pt x="4903123" y="22075"/>
                      <a:pt x="4896208" y="27594"/>
                      <a:pt x="4887909" y="27594"/>
                    </a:cubicBezTo>
                    <a:close/>
                    <a:moveTo>
                      <a:pt x="4445314" y="27594"/>
                    </a:moveTo>
                    <a:cubicBezTo>
                      <a:pt x="4437015" y="27594"/>
                      <a:pt x="4431483" y="22075"/>
                      <a:pt x="4431483" y="13797"/>
                    </a:cubicBezTo>
                    <a:cubicBezTo>
                      <a:pt x="4431483" y="5519"/>
                      <a:pt x="4437015" y="0"/>
                      <a:pt x="4445314" y="0"/>
                    </a:cubicBezTo>
                    <a:lnTo>
                      <a:pt x="4446697" y="0"/>
                    </a:lnTo>
                    <a:cubicBezTo>
                      <a:pt x="4454996" y="0"/>
                      <a:pt x="4460528" y="5519"/>
                      <a:pt x="4460528" y="13797"/>
                    </a:cubicBezTo>
                    <a:cubicBezTo>
                      <a:pt x="4460528" y="22075"/>
                      <a:pt x="4452229" y="27594"/>
                      <a:pt x="4445314" y="27594"/>
                    </a:cubicBezTo>
                    <a:close/>
                    <a:moveTo>
                      <a:pt x="4001336" y="27594"/>
                    </a:moveTo>
                    <a:cubicBezTo>
                      <a:pt x="3993037" y="27594"/>
                      <a:pt x="3987504" y="22075"/>
                      <a:pt x="3987504" y="13797"/>
                    </a:cubicBezTo>
                    <a:cubicBezTo>
                      <a:pt x="3987504" y="5519"/>
                      <a:pt x="3993037" y="0"/>
                      <a:pt x="4001336" y="0"/>
                    </a:cubicBezTo>
                    <a:lnTo>
                      <a:pt x="4002719" y="0"/>
                    </a:lnTo>
                    <a:cubicBezTo>
                      <a:pt x="4011018" y="0"/>
                      <a:pt x="4016550" y="5519"/>
                      <a:pt x="4016550" y="13797"/>
                    </a:cubicBezTo>
                    <a:cubicBezTo>
                      <a:pt x="4016550" y="22075"/>
                      <a:pt x="4009634" y="27594"/>
                      <a:pt x="4001336" y="27594"/>
                    </a:cubicBezTo>
                    <a:close/>
                    <a:moveTo>
                      <a:pt x="3558741" y="27594"/>
                    </a:moveTo>
                    <a:lnTo>
                      <a:pt x="3557358" y="27594"/>
                    </a:lnTo>
                    <a:cubicBezTo>
                      <a:pt x="3549059" y="27594"/>
                      <a:pt x="3543527" y="22075"/>
                      <a:pt x="3543527" y="13797"/>
                    </a:cubicBezTo>
                    <a:cubicBezTo>
                      <a:pt x="3543527" y="5519"/>
                      <a:pt x="3549059" y="0"/>
                      <a:pt x="3557358" y="0"/>
                    </a:cubicBezTo>
                    <a:lnTo>
                      <a:pt x="3558741" y="0"/>
                    </a:lnTo>
                    <a:cubicBezTo>
                      <a:pt x="3567039" y="0"/>
                      <a:pt x="3572572" y="5519"/>
                      <a:pt x="3572572" y="13797"/>
                    </a:cubicBezTo>
                    <a:cubicBezTo>
                      <a:pt x="3572572" y="22075"/>
                      <a:pt x="3567039" y="27594"/>
                      <a:pt x="3558741" y="27594"/>
                    </a:cubicBezTo>
                    <a:close/>
                    <a:moveTo>
                      <a:pt x="3116146" y="27594"/>
                    </a:moveTo>
                    <a:cubicBezTo>
                      <a:pt x="3107847" y="27594"/>
                      <a:pt x="3102314" y="22075"/>
                      <a:pt x="3102314" y="13797"/>
                    </a:cubicBezTo>
                    <a:cubicBezTo>
                      <a:pt x="3102314" y="5519"/>
                      <a:pt x="3107847" y="0"/>
                      <a:pt x="3116146" y="0"/>
                    </a:cubicBezTo>
                    <a:lnTo>
                      <a:pt x="3117529" y="0"/>
                    </a:lnTo>
                    <a:cubicBezTo>
                      <a:pt x="3125827" y="0"/>
                      <a:pt x="3131360" y="5519"/>
                      <a:pt x="3131360" y="13797"/>
                    </a:cubicBezTo>
                    <a:cubicBezTo>
                      <a:pt x="3131360" y="22075"/>
                      <a:pt x="3123061" y="27594"/>
                      <a:pt x="3116146" y="27594"/>
                    </a:cubicBezTo>
                    <a:close/>
                    <a:moveTo>
                      <a:pt x="2672168" y="27594"/>
                    </a:moveTo>
                    <a:lnTo>
                      <a:pt x="2670785" y="27594"/>
                    </a:lnTo>
                    <a:cubicBezTo>
                      <a:pt x="2662486" y="27594"/>
                      <a:pt x="2656953" y="22075"/>
                      <a:pt x="2656953" y="13797"/>
                    </a:cubicBezTo>
                    <a:cubicBezTo>
                      <a:pt x="2656953" y="5519"/>
                      <a:pt x="2662486" y="0"/>
                      <a:pt x="2670785" y="0"/>
                    </a:cubicBezTo>
                    <a:lnTo>
                      <a:pt x="2672168" y="0"/>
                    </a:lnTo>
                    <a:cubicBezTo>
                      <a:pt x="2680466" y="0"/>
                      <a:pt x="2685999" y="5519"/>
                      <a:pt x="2685999" y="13797"/>
                    </a:cubicBezTo>
                    <a:cubicBezTo>
                      <a:pt x="2685999" y="22075"/>
                      <a:pt x="2680466" y="27594"/>
                      <a:pt x="2672168" y="27594"/>
                    </a:cubicBezTo>
                    <a:close/>
                    <a:moveTo>
                      <a:pt x="2229573" y="27594"/>
                    </a:moveTo>
                    <a:cubicBezTo>
                      <a:pt x="2221274" y="27594"/>
                      <a:pt x="2215741" y="22075"/>
                      <a:pt x="2215741" y="13797"/>
                    </a:cubicBezTo>
                    <a:cubicBezTo>
                      <a:pt x="2215741" y="5519"/>
                      <a:pt x="2221274" y="0"/>
                      <a:pt x="2229573" y="0"/>
                    </a:cubicBezTo>
                    <a:lnTo>
                      <a:pt x="2230956" y="0"/>
                    </a:lnTo>
                    <a:cubicBezTo>
                      <a:pt x="2239254" y="0"/>
                      <a:pt x="2244787" y="5519"/>
                      <a:pt x="2244787" y="13797"/>
                    </a:cubicBezTo>
                    <a:cubicBezTo>
                      <a:pt x="2244787" y="22075"/>
                      <a:pt x="2237871" y="27594"/>
                      <a:pt x="2229573" y="27594"/>
                    </a:cubicBezTo>
                    <a:close/>
                    <a:moveTo>
                      <a:pt x="1786977" y="27594"/>
                    </a:moveTo>
                    <a:cubicBezTo>
                      <a:pt x="1778679" y="27594"/>
                      <a:pt x="1773146" y="22075"/>
                      <a:pt x="1773146" y="13797"/>
                    </a:cubicBezTo>
                    <a:cubicBezTo>
                      <a:pt x="1773146" y="5519"/>
                      <a:pt x="1778679" y="0"/>
                      <a:pt x="1786977" y="0"/>
                    </a:cubicBezTo>
                    <a:lnTo>
                      <a:pt x="1788361" y="0"/>
                    </a:lnTo>
                    <a:cubicBezTo>
                      <a:pt x="1796659" y="0"/>
                      <a:pt x="1802192" y="5519"/>
                      <a:pt x="1802192" y="13797"/>
                    </a:cubicBezTo>
                    <a:cubicBezTo>
                      <a:pt x="1802192" y="22075"/>
                      <a:pt x="1793893" y="27594"/>
                      <a:pt x="1786977" y="27594"/>
                    </a:cubicBezTo>
                    <a:close/>
                    <a:moveTo>
                      <a:pt x="1342999" y="27594"/>
                    </a:moveTo>
                    <a:lnTo>
                      <a:pt x="1341616" y="27594"/>
                    </a:lnTo>
                    <a:cubicBezTo>
                      <a:pt x="1333317" y="27594"/>
                      <a:pt x="1327785" y="22075"/>
                      <a:pt x="1327785" y="13797"/>
                    </a:cubicBezTo>
                    <a:cubicBezTo>
                      <a:pt x="1327785" y="5519"/>
                      <a:pt x="1333317" y="0"/>
                      <a:pt x="1341616" y="0"/>
                    </a:cubicBezTo>
                    <a:lnTo>
                      <a:pt x="1342999" y="0"/>
                    </a:lnTo>
                    <a:cubicBezTo>
                      <a:pt x="1351298" y="0"/>
                      <a:pt x="1356831" y="5519"/>
                      <a:pt x="1356831" y="13797"/>
                    </a:cubicBezTo>
                    <a:cubicBezTo>
                      <a:pt x="1356831" y="22075"/>
                      <a:pt x="1351298" y="27594"/>
                      <a:pt x="1342999" y="27594"/>
                    </a:cubicBezTo>
                    <a:close/>
                    <a:moveTo>
                      <a:pt x="900404" y="27594"/>
                    </a:moveTo>
                    <a:cubicBezTo>
                      <a:pt x="892106" y="27594"/>
                      <a:pt x="886573" y="22075"/>
                      <a:pt x="886573" y="13797"/>
                    </a:cubicBezTo>
                    <a:cubicBezTo>
                      <a:pt x="886573" y="5519"/>
                      <a:pt x="892106" y="0"/>
                      <a:pt x="900404" y="0"/>
                    </a:cubicBezTo>
                    <a:lnTo>
                      <a:pt x="901787" y="0"/>
                    </a:lnTo>
                    <a:cubicBezTo>
                      <a:pt x="910086" y="0"/>
                      <a:pt x="915618" y="5519"/>
                      <a:pt x="915618" y="13797"/>
                    </a:cubicBezTo>
                    <a:cubicBezTo>
                      <a:pt x="915618" y="22075"/>
                      <a:pt x="908703" y="27594"/>
                      <a:pt x="900404" y="27594"/>
                    </a:cubicBezTo>
                    <a:close/>
                    <a:moveTo>
                      <a:pt x="457809" y="27594"/>
                    </a:moveTo>
                    <a:lnTo>
                      <a:pt x="456426" y="27594"/>
                    </a:lnTo>
                    <a:cubicBezTo>
                      <a:pt x="448127" y="27594"/>
                      <a:pt x="442595" y="22075"/>
                      <a:pt x="442595" y="13797"/>
                    </a:cubicBezTo>
                    <a:cubicBezTo>
                      <a:pt x="442595" y="5519"/>
                      <a:pt x="448127" y="0"/>
                      <a:pt x="456426" y="0"/>
                    </a:cubicBezTo>
                    <a:lnTo>
                      <a:pt x="457809" y="0"/>
                    </a:lnTo>
                    <a:cubicBezTo>
                      <a:pt x="466108" y="0"/>
                      <a:pt x="471640" y="5519"/>
                      <a:pt x="471640" y="13797"/>
                    </a:cubicBezTo>
                    <a:cubicBezTo>
                      <a:pt x="471640" y="22075"/>
                      <a:pt x="464725" y="27594"/>
                      <a:pt x="457809" y="27594"/>
                    </a:cubicBezTo>
                    <a:close/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3" name="Google Shape;1153;p25"/>
              <p:cNvSpPr/>
              <p:nvPr/>
            </p:nvSpPr>
            <p:spPr>
              <a:xfrm>
                <a:off x="10591020" y="5713295"/>
                <a:ext cx="27662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7662" h="27593" extrusionOk="0">
                    <a:moveTo>
                      <a:pt x="13831" y="27594"/>
                    </a:moveTo>
                    <a:cubicBezTo>
                      <a:pt x="5533" y="27594"/>
                      <a:pt x="0" y="22075"/>
                      <a:pt x="0" y="13797"/>
                    </a:cubicBezTo>
                    <a:cubicBezTo>
                      <a:pt x="0" y="5519"/>
                      <a:pt x="5533" y="0"/>
                      <a:pt x="13831" y="0"/>
                    </a:cubicBezTo>
                    <a:lnTo>
                      <a:pt x="13831" y="0"/>
                    </a:lnTo>
                    <a:cubicBezTo>
                      <a:pt x="22130" y="0"/>
                      <a:pt x="27662" y="5519"/>
                      <a:pt x="27662" y="13797"/>
                    </a:cubicBezTo>
                    <a:cubicBezTo>
                      <a:pt x="27662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1154" name="Google Shape;1154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6390125" y="-154450"/>
            <a:ext cx="2884723" cy="10778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5" name="Google Shape;1155;p25"/>
          <p:cNvSpPr/>
          <p:nvPr/>
        </p:nvSpPr>
        <p:spPr>
          <a:xfrm>
            <a:off x="278225" y="4386500"/>
            <a:ext cx="435000" cy="435000"/>
          </a:xfrm>
          <a:prstGeom prst="mathMultiply">
            <a:avLst>
              <a:gd name="adj1" fmla="val 23520"/>
            </a:avLst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9525" algn="bl" rotWithShape="0">
              <a:schemeClr val="accent4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156" name="Google Shape;1156;p25"/>
          <p:cNvSpPr/>
          <p:nvPr/>
        </p:nvSpPr>
        <p:spPr>
          <a:xfrm>
            <a:off x="8213275" y="1130275"/>
            <a:ext cx="435000" cy="435000"/>
          </a:xfrm>
          <a:prstGeom prst="mathMultiply">
            <a:avLst>
              <a:gd name="adj1" fmla="val 23520"/>
            </a:avLst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9525" algn="bl" rotWithShape="0">
              <a:schemeClr val="accen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8" name="Google Shape;1158;p26"/>
          <p:cNvGrpSpPr/>
          <p:nvPr/>
        </p:nvGrpSpPr>
        <p:grpSpPr>
          <a:xfrm>
            <a:off x="229836" y="291440"/>
            <a:ext cx="8684329" cy="4560619"/>
            <a:chOff x="404546" y="237996"/>
            <a:chExt cx="8887861" cy="4667505"/>
          </a:xfrm>
        </p:grpSpPr>
        <p:grpSp>
          <p:nvGrpSpPr>
            <p:cNvPr id="1159" name="Google Shape;1159;p26"/>
            <p:cNvGrpSpPr/>
            <p:nvPr/>
          </p:nvGrpSpPr>
          <p:grpSpPr>
            <a:xfrm>
              <a:off x="404546" y="237996"/>
              <a:ext cx="8887861" cy="27593"/>
              <a:chOff x="1730821" y="1073383"/>
              <a:chExt cx="8887861" cy="27593"/>
            </a:xfrm>
          </p:grpSpPr>
          <p:sp>
            <p:nvSpPr>
              <p:cNvPr id="1160" name="Google Shape;1160;p26"/>
              <p:cNvSpPr/>
              <p:nvPr/>
            </p:nvSpPr>
            <p:spPr>
              <a:xfrm>
                <a:off x="1730821" y="1073383"/>
                <a:ext cx="29045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9045" h="27593" extrusionOk="0"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1" name="Google Shape;1161;p26"/>
              <p:cNvSpPr/>
              <p:nvPr/>
            </p:nvSpPr>
            <p:spPr>
              <a:xfrm>
                <a:off x="2173416" y="1073383"/>
                <a:ext cx="8004054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8004054" h="27593" extrusionOk="0">
                    <a:moveTo>
                      <a:pt x="7988840" y="27594"/>
                    </a:moveTo>
                    <a:cubicBezTo>
                      <a:pt x="7980542" y="27594"/>
                      <a:pt x="7975009" y="22075"/>
                      <a:pt x="7975009" y="13797"/>
                    </a:cubicBezTo>
                    <a:cubicBezTo>
                      <a:pt x="7975009" y="5519"/>
                      <a:pt x="7980542" y="0"/>
                      <a:pt x="7988840" y="0"/>
                    </a:cubicBezTo>
                    <a:lnTo>
                      <a:pt x="7990224" y="0"/>
                    </a:lnTo>
                    <a:cubicBezTo>
                      <a:pt x="7998522" y="0"/>
                      <a:pt x="8004055" y="5519"/>
                      <a:pt x="8004055" y="13797"/>
                    </a:cubicBezTo>
                    <a:cubicBezTo>
                      <a:pt x="8004055" y="22075"/>
                      <a:pt x="7997139" y="27594"/>
                      <a:pt x="7988840" y="27594"/>
                    </a:cubicBezTo>
                    <a:close/>
                    <a:moveTo>
                      <a:pt x="7546245" y="27594"/>
                    </a:moveTo>
                    <a:cubicBezTo>
                      <a:pt x="7537947" y="27594"/>
                      <a:pt x="7532414" y="22075"/>
                      <a:pt x="7532414" y="13797"/>
                    </a:cubicBezTo>
                    <a:cubicBezTo>
                      <a:pt x="7532414" y="5519"/>
                      <a:pt x="7537947" y="0"/>
                      <a:pt x="7546245" y="0"/>
                    </a:cubicBezTo>
                    <a:lnTo>
                      <a:pt x="7547629" y="0"/>
                    </a:lnTo>
                    <a:cubicBezTo>
                      <a:pt x="7555927" y="0"/>
                      <a:pt x="7561460" y="5519"/>
                      <a:pt x="7561460" y="13797"/>
                    </a:cubicBezTo>
                    <a:cubicBezTo>
                      <a:pt x="7561460" y="22075"/>
                      <a:pt x="7554544" y="27594"/>
                      <a:pt x="7546245" y="27594"/>
                    </a:cubicBezTo>
                    <a:close/>
                    <a:moveTo>
                      <a:pt x="7103650" y="27594"/>
                    </a:moveTo>
                    <a:cubicBezTo>
                      <a:pt x="7095352" y="27594"/>
                      <a:pt x="7089819" y="22075"/>
                      <a:pt x="7089819" y="13797"/>
                    </a:cubicBezTo>
                    <a:cubicBezTo>
                      <a:pt x="7089819" y="5519"/>
                      <a:pt x="7095352" y="0"/>
                      <a:pt x="7103650" y="0"/>
                    </a:cubicBezTo>
                    <a:lnTo>
                      <a:pt x="7105034" y="0"/>
                    </a:lnTo>
                    <a:cubicBezTo>
                      <a:pt x="7113332" y="0"/>
                      <a:pt x="7118865" y="5519"/>
                      <a:pt x="7118865" y="13797"/>
                    </a:cubicBezTo>
                    <a:cubicBezTo>
                      <a:pt x="7118865" y="22075"/>
                      <a:pt x="7110566" y="27594"/>
                      <a:pt x="7103650" y="27594"/>
                    </a:cubicBezTo>
                    <a:close/>
                    <a:moveTo>
                      <a:pt x="6659672" y="27594"/>
                    </a:moveTo>
                    <a:cubicBezTo>
                      <a:pt x="6651374" y="27594"/>
                      <a:pt x="6645841" y="22075"/>
                      <a:pt x="6645841" y="13797"/>
                    </a:cubicBezTo>
                    <a:cubicBezTo>
                      <a:pt x="6645841" y="5519"/>
                      <a:pt x="6651374" y="0"/>
                      <a:pt x="6659672" y="0"/>
                    </a:cubicBezTo>
                    <a:lnTo>
                      <a:pt x="6661055" y="0"/>
                    </a:lnTo>
                    <a:cubicBezTo>
                      <a:pt x="6669354" y="0"/>
                      <a:pt x="6674886" y="5519"/>
                      <a:pt x="6674886" y="13797"/>
                    </a:cubicBezTo>
                    <a:cubicBezTo>
                      <a:pt x="6674886" y="22075"/>
                      <a:pt x="6667971" y="27594"/>
                      <a:pt x="6659672" y="27594"/>
                    </a:cubicBezTo>
                    <a:close/>
                    <a:moveTo>
                      <a:pt x="6217077" y="27594"/>
                    </a:moveTo>
                    <a:cubicBezTo>
                      <a:pt x="6208779" y="27594"/>
                      <a:pt x="6203246" y="22075"/>
                      <a:pt x="6203246" y="13797"/>
                    </a:cubicBezTo>
                    <a:cubicBezTo>
                      <a:pt x="6203246" y="5519"/>
                      <a:pt x="6208779" y="0"/>
                      <a:pt x="6217077" y="0"/>
                    </a:cubicBezTo>
                    <a:lnTo>
                      <a:pt x="6218460" y="0"/>
                    </a:lnTo>
                    <a:cubicBezTo>
                      <a:pt x="6226759" y="0"/>
                      <a:pt x="6232291" y="5519"/>
                      <a:pt x="6232291" y="13797"/>
                    </a:cubicBezTo>
                    <a:cubicBezTo>
                      <a:pt x="6232291" y="22075"/>
                      <a:pt x="6225376" y="27594"/>
                      <a:pt x="6217077" y="27594"/>
                    </a:cubicBezTo>
                    <a:close/>
                    <a:moveTo>
                      <a:pt x="5774482" y="27594"/>
                    </a:moveTo>
                    <a:cubicBezTo>
                      <a:pt x="5766183" y="27594"/>
                      <a:pt x="5760651" y="22075"/>
                      <a:pt x="5760651" y="13797"/>
                    </a:cubicBezTo>
                    <a:cubicBezTo>
                      <a:pt x="5760651" y="5519"/>
                      <a:pt x="5766183" y="0"/>
                      <a:pt x="5774482" y="0"/>
                    </a:cubicBezTo>
                    <a:lnTo>
                      <a:pt x="5775865" y="0"/>
                    </a:lnTo>
                    <a:cubicBezTo>
                      <a:pt x="5784164" y="0"/>
                      <a:pt x="5789696" y="5519"/>
                      <a:pt x="5789696" y="13797"/>
                    </a:cubicBezTo>
                    <a:cubicBezTo>
                      <a:pt x="5789696" y="22075"/>
                      <a:pt x="5781398" y="27594"/>
                      <a:pt x="5774482" y="27594"/>
                    </a:cubicBezTo>
                    <a:close/>
                    <a:moveTo>
                      <a:pt x="5330504" y="27594"/>
                    </a:moveTo>
                    <a:cubicBezTo>
                      <a:pt x="5322205" y="27594"/>
                      <a:pt x="5316673" y="22075"/>
                      <a:pt x="5316673" y="13797"/>
                    </a:cubicBezTo>
                    <a:cubicBezTo>
                      <a:pt x="5316673" y="5519"/>
                      <a:pt x="5322205" y="0"/>
                      <a:pt x="5330504" y="0"/>
                    </a:cubicBezTo>
                    <a:lnTo>
                      <a:pt x="5331887" y="0"/>
                    </a:lnTo>
                    <a:cubicBezTo>
                      <a:pt x="5340186" y="0"/>
                      <a:pt x="5345718" y="5519"/>
                      <a:pt x="5345718" y="13797"/>
                    </a:cubicBezTo>
                    <a:cubicBezTo>
                      <a:pt x="5345718" y="22075"/>
                      <a:pt x="5338803" y="27594"/>
                      <a:pt x="5330504" y="27594"/>
                    </a:cubicBezTo>
                    <a:close/>
                    <a:moveTo>
                      <a:pt x="4887909" y="27594"/>
                    </a:moveTo>
                    <a:cubicBezTo>
                      <a:pt x="4879610" y="27594"/>
                      <a:pt x="4874078" y="22075"/>
                      <a:pt x="4874078" y="13797"/>
                    </a:cubicBezTo>
                    <a:cubicBezTo>
                      <a:pt x="4874078" y="5519"/>
                      <a:pt x="4879610" y="0"/>
                      <a:pt x="4887909" y="0"/>
                    </a:cubicBezTo>
                    <a:lnTo>
                      <a:pt x="4889292" y="0"/>
                    </a:lnTo>
                    <a:cubicBezTo>
                      <a:pt x="4897591" y="0"/>
                      <a:pt x="4903123" y="5519"/>
                      <a:pt x="4903123" y="13797"/>
                    </a:cubicBezTo>
                    <a:cubicBezTo>
                      <a:pt x="4903123" y="22075"/>
                      <a:pt x="4896208" y="27594"/>
                      <a:pt x="4887909" y="27594"/>
                    </a:cubicBezTo>
                    <a:close/>
                    <a:moveTo>
                      <a:pt x="4445314" y="27594"/>
                    </a:moveTo>
                    <a:cubicBezTo>
                      <a:pt x="4437015" y="27594"/>
                      <a:pt x="4431483" y="22075"/>
                      <a:pt x="4431483" y="13797"/>
                    </a:cubicBezTo>
                    <a:cubicBezTo>
                      <a:pt x="4431483" y="5519"/>
                      <a:pt x="4437015" y="0"/>
                      <a:pt x="4445314" y="0"/>
                    </a:cubicBezTo>
                    <a:lnTo>
                      <a:pt x="4446697" y="0"/>
                    </a:lnTo>
                    <a:cubicBezTo>
                      <a:pt x="4454996" y="0"/>
                      <a:pt x="4460528" y="5519"/>
                      <a:pt x="4460528" y="13797"/>
                    </a:cubicBezTo>
                    <a:cubicBezTo>
                      <a:pt x="4460528" y="22075"/>
                      <a:pt x="4452229" y="27594"/>
                      <a:pt x="4445314" y="27594"/>
                    </a:cubicBezTo>
                    <a:close/>
                    <a:moveTo>
                      <a:pt x="4001336" y="27594"/>
                    </a:moveTo>
                    <a:cubicBezTo>
                      <a:pt x="3993037" y="27594"/>
                      <a:pt x="3987504" y="22075"/>
                      <a:pt x="3987504" y="13797"/>
                    </a:cubicBezTo>
                    <a:cubicBezTo>
                      <a:pt x="3987504" y="5519"/>
                      <a:pt x="3993037" y="0"/>
                      <a:pt x="4001336" y="0"/>
                    </a:cubicBezTo>
                    <a:lnTo>
                      <a:pt x="4002719" y="0"/>
                    </a:lnTo>
                    <a:cubicBezTo>
                      <a:pt x="4011018" y="0"/>
                      <a:pt x="4016550" y="5519"/>
                      <a:pt x="4016550" y="13797"/>
                    </a:cubicBezTo>
                    <a:cubicBezTo>
                      <a:pt x="4016550" y="22075"/>
                      <a:pt x="4009634" y="27594"/>
                      <a:pt x="4001336" y="27594"/>
                    </a:cubicBezTo>
                    <a:close/>
                    <a:moveTo>
                      <a:pt x="3558741" y="27594"/>
                    </a:moveTo>
                    <a:lnTo>
                      <a:pt x="3557358" y="27594"/>
                    </a:lnTo>
                    <a:cubicBezTo>
                      <a:pt x="3549059" y="27594"/>
                      <a:pt x="3543527" y="22075"/>
                      <a:pt x="3543527" y="13797"/>
                    </a:cubicBezTo>
                    <a:cubicBezTo>
                      <a:pt x="3543527" y="5519"/>
                      <a:pt x="3549059" y="0"/>
                      <a:pt x="3557358" y="0"/>
                    </a:cubicBezTo>
                    <a:lnTo>
                      <a:pt x="3558741" y="0"/>
                    </a:lnTo>
                    <a:cubicBezTo>
                      <a:pt x="3567039" y="0"/>
                      <a:pt x="3572572" y="5519"/>
                      <a:pt x="3572572" y="13797"/>
                    </a:cubicBezTo>
                    <a:cubicBezTo>
                      <a:pt x="3572572" y="22075"/>
                      <a:pt x="3567039" y="27594"/>
                      <a:pt x="3558741" y="27594"/>
                    </a:cubicBezTo>
                    <a:close/>
                    <a:moveTo>
                      <a:pt x="3116146" y="27594"/>
                    </a:moveTo>
                    <a:cubicBezTo>
                      <a:pt x="3107847" y="27594"/>
                      <a:pt x="3102314" y="22075"/>
                      <a:pt x="3102314" y="13797"/>
                    </a:cubicBezTo>
                    <a:cubicBezTo>
                      <a:pt x="3102314" y="5519"/>
                      <a:pt x="3107847" y="0"/>
                      <a:pt x="3116146" y="0"/>
                    </a:cubicBezTo>
                    <a:lnTo>
                      <a:pt x="3117529" y="0"/>
                    </a:lnTo>
                    <a:cubicBezTo>
                      <a:pt x="3125827" y="0"/>
                      <a:pt x="3131360" y="5519"/>
                      <a:pt x="3131360" y="13797"/>
                    </a:cubicBezTo>
                    <a:cubicBezTo>
                      <a:pt x="3131360" y="22075"/>
                      <a:pt x="3123061" y="27594"/>
                      <a:pt x="3116146" y="27594"/>
                    </a:cubicBezTo>
                    <a:close/>
                    <a:moveTo>
                      <a:pt x="2672168" y="27594"/>
                    </a:moveTo>
                    <a:lnTo>
                      <a:pt x="2670785" y="27594"/>
                    </a:lnTo>
                    <a:cubicBezTo>
                      <a:pt x="2662486" y="27594"/>
                      <a:pt x="2656953" y="22075"/>
                      <a:pt x="2656953" y="13797"/>
                    </a:cubicBezTo>
                    <a:cubicBezTo>
                      <a:pt x="2656953" y="5519"/>
                      <a:pt x="2662486" y="0"/>
                      <a:pt x="2670785" y="0"/>
                    </a:cubicBezTo>
                    <a:lnTo>
                      <a:pt x="2672168" y="0"/>
                    </a:lnTo>
                    <a:cubicBezTo>
                      <a:pt x="2680466" y="0"/>
                      <a:pt x="2685999" y="5519"/>
                      <a:pt x="2685999" y="13797"/>
                    </a:cubicBezTo>
                    <a:cubicBezTo>
                      <a:pt x="2685999" y="22075"/>
                      <a:pt x="2680466" y="27594"/>
                      <a:pt x="2672168" y="27594"/>
                    </a:cubicBezTo>
                    <a:close/>
                    <a:moveTo>
                      <a:pt x="2229573" y="27594"/>
                    </a:moveTo>
                    <a:cubicBezTo>
                      <a:pt x="2221274" y="27594"/>
                      <a:pt x="2215741" y="22075"/>
                      <a:pt x="2215741" y="13797"/>
                    </a:cubicBezTo>
                    <a:cubicBezTo>
                      <a:pt x="2215741" y="5519"/>
                      <a:pt x="2221274" y="0"/>
                      <a:pt x="2229573" y="0"/>
                    </a:cubicBezTo>
                    <a:lnTo>
                      <a:pt x="2230956" y="0"/>
                    </a:lnTo>
                    <a:cubicBezTo>
                      <a:pt x="2239254" y="0"/>
                      <a:pt x="2244787" y="5519"/>
                      <a:pt x="2244787" y="13797"/>
                    </a:cubicBezTo>
                    <a:cubicBezTo>
                      <a:pt x="2244787" y="22075"/>
                      <a:pt x="2237871" y="27594"/>
                      <a:pt x="2229573" y="27594"/>
                    </a:cubicBezTo>
                    <a:close/>
                    <a:moveTo>
                      <a:pt x="1786977" y="27594"/>
                    </a:moveTo>
                    <a:cubicBezTo>
                      <a:pt x="1778679" y="27594"/>
                      <a:pt x="1773146" y="22075"/>
                      <a:pt x="1773146" y="13797"/>
                    </a:cubicBezTo>
                    <a:cubicBezTo>
                      <a:pt x="1773146" y="5519"/>
                      <a:pt x="1778679" y="0"/>
                      <a:pt x="1786977" y="0"/>
                    </a:cubicBezTo>
                    <a:lnTo>
                      <a:pt x="1788361" y="0"/>
                    </a:lnTo>
                    <a:cubicBezTo>
                      <a:pt x="1796659" y="0"/>
                      <a:pt x="1802192" y="5519"/>
                      <a:pt x="1802192" y="13797"/>
                    </a:cubicBezTo>
                    <a:cubicBezTo>
                      <a:pt x="1802192" y="22075"/>
                      <a:pt x="1793893" y="27594"/>
                      <a:pt x="1786977" y="27594"/>
                    </a:cubicBezTo>
                    <a:close/>
                    <a:moveTo>
                      <a:pt x="1342999" y="27594"/>
                    </a:moveTo>
                    <a:lnTo>
                      <a:pt x="1341616" y="27594"/>
                    </a:lnTo>
                    <a:cubicBezTo>
                      <a:pt x="1333317" y="27594"/>
                      <a:pt x="1327785" y="22075"/>
                      <a:pt x="1327785" y="13797"/>
                    </a:cubicBezTo>
                    <a:cubicBezTo>
                      <a:pt x="1327785" y="5519"/>
                      <a:pt x="1333317" y="0"/>
                      <a:pt x="1341616" y="0"/>
                    </a:cubicBezTo>
                    <a:lnTo>
                      <a:pt x="1342999" y="0"/>
                    </a:lnTo>
                    <a:cubicBezTo>
                      <a:pt x="1351298" y="0"/>
                      <a:pt x="1356831" y="5519"/>
                      <a:pt x="1356831" y="13797"/>
                    </a:cubicBezTo>
                    <a:cubicBezTo>
                      <a:pt x="1356831" y="22075"/>
                      <a:pt x="1351298" y="27594"/>
                      <a:pt x="1342999" y="27594"/>
                    </a:cubicBezTo>
                    <a:close/>
                    <a:moveTo>
                      <a:pt x="900404" y="27594"/>
                    </a:moveTo>
                    <a:cubicBezTo>
                      <a:pt x="892106" y="27594"/>
                      <a:pt x="886573" y="22075"/>
                      <a:pt x="886573" y="13797"/>
                    </a:cubicBezTo>
                    <a:cubicBezTo>
                      <a:pt x="886573" y="5519"/>
                      <a:pt x="892106" y="0"/>
                      <a:pt x="900404" y="0"/>
                    </a:cubicBezTo>
                    <a:lnTo>
                      <a:pt x="901787" y="0"/>
                    </a:lnTo>
                    <a:cubicBezTo>
                      <a:pt x="910086" y="0"/>
                      <a:pt x="915618" y="5519"/>
                      <a:pt x="915618" y="13797"/>
                    </a:cubicBezTo>
                    <a:cubicBezTo>
                      <a:pt x="915618" y="22075"/>
                      <a:pt x="908703" y="27594"/>
                      <a:pt x="900404" y="27594"/>
                    </a:cubicBezTo>
                    <a:close/>
                    <a:moveTo>
                      <a:pt x="457809" y="27594"/>
                    </a:moveTo>
                    <a:lnTo>
                      <a:pt x="456426" y="27594"/>
                    </a:lnTo>
                    <a:cubicBezTo>
                      <a:pt x="448127" y="27594"/>
                      <a:pt x="442595" y="22075"/>
                      <a:pt x="442595" y="13797"/>
                    </a:cubicBezTo>
                    <a:cubicBezTo>
                      <a:pt x="442595" y="5519"/>
                      <a:pt x="448127" y="0"/>
                      <a:pt x="456426" y="0"/>
                    </a:cubicBezTo>
                    <a:lnTo>
                      <a:pt x="457809" y="0"/>
                    </a:lnTo>
                    <a:cubicBezTo>
                      <a:pt x="466108" y="0"/>
                      <a:pt x="471640" y="5519"/>
                      <a:pt x="471640" y="13797"/>
                    </a:cubicBezTo>
                    <a:cubicBezTo>
                      <a:pt x="471640" y="22075"/>
                      <a:pt x="464725" y="27594"/>
                      <a:pt x="457809" y="27594"/>
                    </a:cubicBezTo>
                    <a:close/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2" name="Google Shape;1162;p26"/>
              <p:cNvSpPr/>
              <p:nvPr/>
            </p:nvSpPr>
            <p:spPr>
              <a:xfrm>
                <a:off x="10591020" y="1073383"/>
                <a:ext cx="27662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7662" h="27593" extrusionOk="0">
                    <a:moveTo>
                      <a:pt x="13831" y="27594"/>
                    </a:moveTo>
                    <a:cubicBezTo>
                      <a:pt x="5533" y="27594"/>
                      <a:pt x="0" y="22075"/>
                      <a:pt x="0" y="13797"/>
                    </a:cubicBezTo>
                    <a:cubicBezTo>
                      <a:pt x="0" y="5519"/>
                      <a:pt x="5533" y="0"/>
                      <a:pt x="13831" y="0"/>
                    </a:cubicBezTo>
                    <a:lnTo>
                      <a:pt x="13831" y="0"/>
                    </a:lnTo>
                    <a:cubicBezTo>
                      <a:pt x="22130" y="0"/>
                      <a:pt x="27662" y="5519"/>
                      <a:pt x="27662" y="13797"/>
                    </a:cubicBezTo>
                    <a:cubicBezTo>
                      <a:pt x="27662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63" name="Google Shape;1163;p26"/>
            <p:cNvGrpSpPr/>
            <p:nvPr/>
          </p:nvGrpSpPr>
          <p:grpSpPr>
            <a:xfrm>
              <a:off x="404546" y="701573"/>
              <a:ext cx="8887861" cy="27593"/>
              <a:chOff x="1730821" y="1536960"/>
              <a:chExt cx="8887861" cy="27593"/>
            </a:xfrm>
          </p:grpSpPr>
          <p:sp>
            <p:nvSpPr>
              <p:cNvPr id="1164" name="Google Shape;1164;p26"/>
              <p:cNvSpPr/>
              <p:nvPr/>
            </p:nvSpPr>
            <p:spPr>
              <a:xfrm>
                <a:off x="1730821" y="1536960"/>
                <a:ext cx="29045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9045" h="27593" extrusionOk="0"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5" name="Google Shape;1165;p26"/>
              <p:cNvSpPr/>
              <p:nvPr/>
            </p:nvSpPr>
            <p:spPr>
              <a:xfrm>
                <a:off x="2173416" y="1536960"/>
                <a:ext cx="8004054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8004054" h="27593" extrusionOk="0">
                    <a:moveTo>
                      <a:pt x="7988840" y="27594"/>
                    </a:moveTo>
                    <a:cubicBezTo>
                      <a:pt x="7980542" y="27594"/>
                      <a:pt x="7975009" y="22075"/>
                      <a:pt x="7975009" y="13797"/>
                    </a:cubicBezTo>
                    <a:cubicBezTo>
                      <a:pt x="7975009" y="5519"/>
                      <a:pt x="7980542" y="0"/>
                      <a:pt x="7988840" y="0"/>
                    </a:cubicBezTo>
                    <a:lnTo>
                      <a:pt x="7990224" y="0"/>
                    </a:lnTo>
                    <a:cubicBezTo>
                      <a:pt x="7998522" y="0"/>
                      <a:pt x="8004055" y="5519"/>
                      <a:pt x="8004055" y="13797"/>
                    </a:cubicBezTo>
                    <a:cubicBezTo>
                      <a:pt x="8004055" y="22075"/>
                      <a:pt x="7997139" y="27594"/>
                      <a:pt x="7988840" y="27594"/>
                    </a:cubicBezTo>
                    <a:close/>
                    <a:moveTo>
                      <a:pt x="7546245" y="27594"/>
                    </a:moveTo>
                    <a:cubicBezTo>
                      <a:pt x="7537947" y="27594"/>
                      <a:pt x="7532414" y="22075"/>
                      <a:pt x="7532414" y="13797"/>
                    </a:cubicBezTo>
                    <a:cubicBezTo>
                      <a:pt x="7532414" y="5519"/>
                      <a:pt x="7537947" y="0"/>
                      <a:pt x="7546245" y="0"/>
                    </a:cubicBezTo>
                    <a:lnTo>
                      <a:pt x="7547629" y="0"/>
                    </a:lnTo>
                    <a:cubicBezTo>
                      <a:pt x="7555927" y="0"/>
                      <a:pt x="7561460" y="5519"/>
                      <a:pt x="7561460" y="13797"/>
                    </a:cubicBezTo>
                    <a:cubicBezTo>
                      <a:pt x="7561460" y="22075"/>
                      <a:pt x="7554544" y="27594"/>
                      <a:pt x="7546245" y="27594"/>
                    </a:cubicBezTo>
                    <a:close/>
                    <a:moveTo>
                      <a:pt x="7103650" y="27594"/>
                    </a:moveTo>
                    <a:cubicBezTo>
                      <a:pt x="7095352" y="27594"/>
                      <a:pt x="7089819" y="22075"/>
                      <a:pt x="7089819" y="13797"/>
                    </a:cubicBezTo>
                    <a:cubicBezTo>
                      <a:pt x="7089819" y="5519"/>
                      <a:pt x="7095352" y="0"/>
                      <a:pt x="7103650" y="0"/>
                    </a:cubicBezTo>
                    <a:lnTo>
                      <a:pt x="7105034" y="0"/>
                    </a:lnTo>
                    <a:cubicBezTo>
                      <a:pt x="7113332" y="0"/>
                      <a:pt x="7118865" y="5519"/>
                      <a:pt x="7118865" y="13797"/>
                    </a:cubicBezTo>
                    <a:cubicBezTo>
                      <a:pt x="7118865" y="22075"/>
                      <a:pt x="7110566" y="27594"/>
                      <a:pt x="7103650" y="27594"/>
                    </a:cubicBezTo>
                    <a:close/>
                    <a:moveTo>
                      <a:pt x="6659672" y="27594"/>
                    </a:moveTo>
                    <a:cubicBezTo>
                      <a:pt x="6651374" y="27594"/>
                      <a:pt x="6645841" y="22075"/>
                      <a:pt x="6645841" y="13797"/>
                    </a:cubicBezTo>
                    <a:cubicBezTo>
                      <a:pt x="6645841" y="5519"/>
                      <a:pt x="6651374" y="0"/>
                      <a:pt x="6659672" y="0"/>
                    </a:cubicBezTo>
                    <a:lnTo>
                      <a:pt x="6661055" y="0"/>
                    </a:lnTo>
                    <a:cubicBezTo>
                      <a:pt x="6669354" y="0"/>
                      <a:pt x="6674886" y="5519"/>
                      <a:pt x="6674886" y="13797"/>
                    </a:cubicBezTo>
                    <a:cubicBezTo>
                      <a:pt x="6674886" y="22075"/>
                      <a:pt x="6667971" y="27594"/>
                      <a:pt x="6659672" y="27594"/>
                    </a:cubicBezTo>
                    <a:close/>
                    <a:moveTo>
                      <a:pt x="6217077" y="27594"/>
                    </a:moveTo>
                    <a:cubicBezTo>
                      <a:pt x="6208779" y="27594"/>
                      <a:pt x="6203246" y="22075"/>
                      <a:pt x="6203246" y="13797"/>
                    </a:cubicBezTo>
                    <a:cubicBezTo>
                      <a:pt x="6203246" y="5519"/>
                      <a:pt x="6208779" y="0"/>
                      <a:pt x="6217077" y="0"/>
                    </a:cubicBezTo>
                    <a:lnTo>
                      <a:pt x="6218460" y="0"/>
                    </a:lnTo>
                    <a:cubicBezTo>
                      <a:pt x="6226759" y="0"/>
                      <a:pt x="6232291" y="5519"/>
                      <a:pt x="6232291" y="13797"/>
                    </a:cubicBezTo>
                    <a:cubicBezTo>
                      <a:pt x="6232291" y="22075"/>
                      <a:pt x="6225376" y="27594"/>
                      <a:pt x="6217077" y="27594"/>
                    </a:cubicBezTo>
                    <a:close/>
                    <a:moveTo>
                      <a:pt x="5774482" y="27594"/>
                    </a:moveTo>
                    <a:cubicBezTo>
                      <a:pt x="5766183" y="27594"/>
                      <a:pt x="5760651" y="22075"/>
                      <a:pt x="5760651" y="13797"/>
                    </a:cubicBezTo>
                    <a:cubicBezTo>
                      <a:pt x="5760651" y="5519"/>
                      <a:pt x="5766183" y="0"/>
                      <a:pt x="5774482" y="0"/>
                    </a:cubicBezTo>
                    <a:lnTo>
                      <a:pt x="5775865" y="0"/>
                    </a:lnTo>
                    <a:cubicBezTo>
                      <a:pt x="5784164" y="0"/>
                      <a:pt x="5789696" y="5519"/>
                      <a:pt x="5789696" y="13797"/>
                    </a:cubicBezTo>
                    <a:cubicBezTo>
                      <a:pt x="5789696" y="22075"/>
                      <a:pt x="5781398" y="27594"/>
                      <a:pt x="5774482" y="27594"/>
                    </a:cubicBezTo>
                    <a:close/>
                    <a:moveTo>
                      <a:pt x="5330504" y="27594"/>
                    </a:moveTo>
                    <a:cubicBezTo>
                      <a:pt x="5322205" y="27594"/>
                      <a:pt x="5316673" y="22075"/>
                      <a:pt x="5316673" y="13797"/>
                    </a:cubicBezTo>
                    <a:cubicBezTo>
                      <a:pt x="5316673" y="5519"/>
                      <a:pt x="5322205" y="0"/>
                      <a:pt x="5330504" y="0"/>
                    </a:cubicBezTo>
                    <a:lnTo>
                      <a:pt x="5331887" y="0"/>
                    </a:lnTo>
                    <a:cubicBezTo>
                      <a:pt x="5340186" y="0"/>
                      <a:pt x="5345718" y="5519"/>
                      <a:pt x="5345718" y="13797"/>
                    </a:cubicBezTo>
                    <a:cubicBezTo>
                      <a:pt x="5345718" y="22075"/>
                      <a:pt x="5338803" y="27594"/>
                      <a:pt x="5330504" y="27594"/>
                    </a:cubicBezTo>
                    <a:close/>
                    <a:moveTo>
                      <a:pt x="4887909" y="27594"/>
                    </a:moveTo>
                    <a:cubicBezTo>
                      <a:pt x="4879610" y="27594"/>
                      <a:pt x="4874078" y="22075"/>
                      <a:pt x="4874078" y="13797"/>
                    </a:cubicBezTo>
                    <a:cubicBezTo>
                      <a:pt x="4874078" y="5519"/>
                      <a:pt x="4879610" y="0"/>
                      <a:pt x="4887909" y="0"/>
                    </a:cubicBezTo>
                    <a:lnTo>
                      <a:pt x="4889292" y="0"/>
                    </a:lnTo>
                    <a:cubicBezTo>
                      <a:pt x="4897591" y="0"/>
                      <a:pt x="4903123" y="5519"/>
                      <a:pt x="4903123" y="13797"/>
                    </a:cubicBezTo>
                    <a:cubicBezTo>
                      <a:pt x="4903123" y="22075"/>
                      <a:pt x="4896208" y="27594"/>
                      <a:pt x="4887909" y="27594"/>
                    </a:cubicBezTo>
                    <a:close/>
                    <a:moveTo>
                      <a:pt x="4445314" y="27594"/>
                    </a:moveTo>
                    <a:cubicBezTo>
                      <a:pt x="4437015" y="27594"/>
                      <a:pt x="4431483" y="22075"/>
                      <a:pt x="4431483" y="13797"/>
                    </a:cubicBezTo>
                    <a:cubicBezTo>
                      <a:pt x="4431483" y="5519"/>
                      <a:pt x="4437015" y="0"/>
                      <a:pt x="4445314" y="0"/>
                    </a:cubicBezTo>
                    <a:lnTo>
                      <a:pt x="4446697" y="0"/>
                    </a:lnTo>
                    <a:cubicBezTo>
                      <a:pt x="4454996" y="0"/>
                      <a:pt x="4460528" y="5519"/>
                      <a:pt x="4460528" y="13797"/>
                    </a:cubicBezTo>
                    <a:cubicBezTo>
                      <a:pt x="4460528" y="22075"/>
                      <a:pt x="4452229" y="27594"/>
                      <a:pt x="4445314" y="27594"/>
                    </a:cubicBezTo>
                    <a:close/>
                    <a:moveTo>
                      <a:pt x="4001336" y="27594"/>
                    </a:moveTo>
                    <a:cubicBezTo>
                      <a:pt x="3993037" y="27594"/>
                      <a:pt x="3987504" y="22075"/>
                      <a:pt x="3987504" y="13797"/>
                    </a:cubicBezTo>
                    <a:cubicBezTo>
                      <a:pt x="3987504" y="5519"/>
                      <a:pt x="3993037" y="0"/>
                      <a:pt x="4001336" y="0"/>
                    </a:cubicBezTo>
                    <a:lnTo>
                      <a:pt x="4002719" y="0"/>
                    </a:lnTo>
                    <a:cubicBezTo>
                      <a:pt x="4011018" y="0"/>
                      <a:pt x="4016550" y="5519"/>
                      <a:pt x="4016550" y="13797"/>
                    </a:cubicBezTo>
                    <a:cubicBezTo>
                      <a:pt x="4016550" y="22075"/>
                      <a:pt x="4009634" y="27594"/>
                      <a:pt x="4001336" y="27594"/>
                    </a:cubicBezTo>
                    <a:close/>
                    <a:moveTo>
                      <a:pt x="3558741" y="27594"/>
                    </a:moveTo>
                    <a:lnTo>
                      <a:pt x="3557358" y="27594"/>
                    </a:lnTo>
                    <a:cubicBezTo>
                      <a:pt x="3549059" y="27594"/>
                      <a:pt x="3543527" y="22075"/>
                      <a:pt x="3543527" y="13797"/>
                    </a:cubicBezTo>
                    <a:cubicBezTo>
                      <a:pt x="3543527" y="5519"/>
                      <a:pt x="3549059" y="0"/>
                      <a:pt x="3557358" y="0"/>
                    </a:cubicBezTo>
                    <a:lnTo>
                      <a:pt x="3558741" y="0"/>
                    </a:lnTo>
                    <a:cubicBezTo>
                      <a:pt x="3567039" y="0"/>
                      <a:pt x="3572572" y="5519"/>
                      <a:pt x="3572572" y="13797"/>
                    </a:cubicBezTo>
                    <a:cubicBezTo>
                      <a:pt x="3572572" y="22075"/>
                      <a:pt x="3567039" y="27594"/>
                      <a:pt x="3558741" y="27594"/>
                    </a:cubicBezTo>
                    <a:close/>
                    <a:moveTo>
                      <a:pt x="3116146" y="27594"/>
                    </a:moveTo>
                    <a:cubicBezTo>
                      <a:pt x="3107847" y="27594"/>
                      <a:pt x="3102314" y="22075"/>
                      <a:pt x="3102314" y="13797"/>
                    </a:cubicBezTo>
                    <a:cubicBezTo>
                      <a:pt x="3102314" y="5519"/>
                      <a:pt x="3107847" y="0"/>
                      <a:pt x="3116146" y="0"/>
                    </a:cubicBezTo>
                    <a:lnTo>
                      <a:pt x="3117529" y="0"/>
                    </a:lnTo>
                    <a:cubicBezTo>
                      <a:pt x="3125827" y="0"/>
                      <a:pt x="3131360" y="5519"/>
                      <a:pt x="3131360" y="13797"/>
                    </a:cubicBezTo>
                    <a:cubicBezTo>
                      <a:pt x="3131360" y="22075"/>
                      <a:pt x="3123061" y="27594"/>
                      <a:pt x="3116146" y="27594"/>
                    </a:cubicBezTo>
                    <a:close/>
                    <a:moveTo>
                      <a:pt x="2672168" y="27594"/>
                    </a:moveTo>
                    <a:lnTo>
                      <a:pt x="2670785" y="27594"/>
                    </a:lnTo>
                    <a:cubicBezTo>
                      <a:pt x="2662486" y="27594"/>
                      <a:pt x="2656953" y="22075"/>
                      <a:pt x="2656953" y="13797"/>
                    </a:cubicBezTo>
                    <a:cubicBezTo>
                      <a:pt x="2656953" y="5519"/>
                      <a:pt x="2662486" y="0"/>
                      <a:pt x="2670785" y="0"/>
                    </a:cubicBezTo>
                    <a:lnTo>
                      <a:pt x="2672168" y="0"/>
                    </a:lnTo>
                    <a:cubicBezTo>
                      <a:pt x="2680466" y="0"/>
                      <a:pt x="2685999" y="5519"/>
                      <a:pt x="2685999" y="13797"/>
                    </a:cubicBezTo>
                    <a:cubicBezTo>
                      <a:pt x="2685999" y="22075"/>
                      <a:pt x="2680466" y="27594"/>
                      <a:pt x="2672168" y="27594"/>
                    </a:cubicBezTo>
                    <a:close/>
                    <a:moveTo>
                      <a:pt x="2229573" y="27594"/>
                    </a:moveTo>
                    <a:cubicBezTo>
                      <a:pt x="2221274" y="27594"/>
                      <a:pt x="2215741" y="22075"/>
                      <a:pt x="2215741" y="13797"/>
                    </a:cubicBezTo>
                    <a:cubicBezTo>
                      <a:pt x="2215741" y="5519"/>
                      <a:pt x="2221274" y="0"/>
                      <a:pt x="2229573" y="0"/>
                    </a:cubicBezTo>
                    <a:lnTo>
                      <a:pt x="2230956" y="0"/>
                    </a:lnTo>
                    <a:cubicBezTo>
                      <a:pt x="2239254" y="0"/>
                      <a:pt x="2244787" y="5519"/>
                      <a:pt x="2244787" y="13797"/>
                    </a:cubicBezTo>
                    <a:cubicBezTo>
                      <a:pt x="2244787" y="22075"/>
                      <a:pt x="2237871" y="27594"/>
                      <a:pt x="2229573" y="27594"/>
                    </a:cubicBezTo>
                    <a:close/>
                    <a:moveTo>
                      <a:pt x="1786977" y="27594"/>
                    </a:moveTo>
                    <a:cubicBezTo>
                      <a:pt x="1778679" y="27594"/>
                      <a:pt x="1773146" y="22075"/>
                      <a:pt x="1773146" y="13797"/>
                    </a:cubicBezTo>
                    <a:cubicBezTo>
                      <a:pt x="1773146" y="5519"/>
                      <a:pt x="1778679" y="0"/>
                      <a:pt x="1786977" y="0"/>
                    </a:cubicBezTo>
                    <a:lnTo>
                      <a:pt x="1788361" y="0"/>
                    </a:lnTo>
                    <a:cubicBezTo>
                      <a:pt x="1796659" y="0"/>
                      <a:pt x="1802192" y="5519"/>
                      <a:pt x="1802192" y="13797"/>
                    </a:cubicBezTo>
                    <a:cubicBezTo>
                      <a:pt x="1802192" y="22075"/>
                      <a:pt x="1793893" y="27594"/>
                      <a:pt x="1786977" y="27594"/>
                    </a:cubicBezTo>
                    <a:close/>
                    <a:moveTo>
                      <a:pt x="1342999" y="27594"/>
                    </a:moveTo>
                    <a:lnTo>
                      <a:pt x="1341616" y="27594"/>
                    </a:lnTo>
                    <a:cubicBezTo>
                      <a:pt x="1333317" y="27594"/>
                      <a:pt x="1327785" y="22075"/>
                      <a:pt x="1327785" y="13797"/>
                    </a:cubicBezTo>
                    <a:cubicBezTo>
                      <a:pt x="1327785" y="5519"/>
                      <a:pt x="1333317" y="0"/>
                      <a:pt x="1341616" y="0"/>
                    </a:cubicBezTo>
                    <a:lnTo>
                      <a:pt x="1342999" y="0"/>
                    </a:lnTo>
                    <a:cubicBezTo>
                      <a:pt x="1351298" y="0"/>
                      <a:pt x="1356831" y="5519"/>
                      <a:pt x="1356831" y="13797"/>
                    </a:cubicBezTo>
                    <a:cubicBezTo>
                      <a:pt x="1356831" y="22075"/>
                      <a:pt x="1351298" y="27594"/>
                      <a:pt x="1342999" y="27594"/>
                    </a:cubicBezTo>
                    <a:close/>
                    <a:moveTo>
                      <a:pt x="900404" y="27594"/>
                    </a:moveTo>
                    <a:cubicBezTo>
                      <a:pt x="892106" y="27594"/>
                      <a:pt x="886573" y="22075"/>
                      <a:pt x="886573" y="13797"/>
                    </a:cubicBezTo>
                    <a:cubicBezTo>
                      <a:pt x="886573" y="5519"/>
                      <a:pt x="892106" y="0"/>
                      <a:pt x="900404" y="0"/>
                    </a:cubicBezTo>
                    <a:lnTo>
                      <a:pt x="901787" y="0"/>
                    </a:lnTo>
                    <a:cubicBezTo>
                      <a:pt x="910086" y="0"/>
                      <a:pt x="915618" y="5519"/>
                      <a:pt x="915618" y="13797"/>
                    </a:cubicBezTo>
                    <a:cubicBezTo>
                      <a:pt x="915618" y="22075"/>
                      <a:pt x="908703" y="27594"/>
                      <a:pt x="900404" y="27594"/>
                    </a:cubicBezTo>
                    <a:close/>
                    <a:moveTo>
                      <a:pt x="457809" y="27594"/>
                    </a:moveTo>
                    <a:lnTo>
                      <a:pt x="456426" y="27594"/>
                    </a:lnTo>
                    <a:cubicBezTo>
                      <a:pt x="448127" y="27594"/>
                      <a:pt x="442595" y="22075"/>
                      <a:pt x="442595" y="13797"/>
                    </a:cubicBezTo>
                    <a:cubicBezTo>
                      <a:pt x="442595" y="5519"/>
                      <a:pt x="448127" y="0"/>
                      <a:pt x="456426" y="0"/>
                    </a:cubicBezTo>
                    <a:lnTo>
                      <a:pt x="457809" y="0"/>
                    </a:lnTo>
                    <a:cubicBezTo>
                      <a:pt x="466108" y="0"/>
                      <a:pt x="471640" y="5519"/>
                      <a:pt x="471640" y="13797"/>
                    </a:cubicBezTo>
                    <a:cubicBezTo>
                      <a:pt x="471640" y="22075"/>
                      <a:pt x="464725" y="27594"/>
                      <a:pt x="457809" y="27594"/>
                    </a:cubicBezTo>
                    <a:close/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6" name="Google Shape;1166;p26"/>
              <p:cNvSpPr/>
              <p:nvPr/>
            </p:nvSpPr>
            <p:spPr>
              <a:xfrm>
                <a:off x="10591020" y="1536960"/>
                <a:ext cx="27662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7662" h="27593" extrusionOk="0">
                    <a:moveTo>
                      <a:pt x="13831" y="27594"/>
                    </a:moveTo>
                    <a:cubicBezTo>
                      <a:pt x="5533" y="27594"/>
                      <a:pt x="0" y="22075"/>
                      <a:pt x="0" y="13797"/>
                    </a:cubicBezTo>
                    <a:cubicBezTo>
                      <a:pt x="0" y="5519"/>
                      <a:pt x="5533" y="0"/>
                      <a:pt x="13831" y="0"/>
                    </a:cubicBezTo>
                    <a:lnTo>
                      <a:pt x="13831" y="0"/>
                    </a:lnTo>
                    <a:cubicBezTo>
                      <a:pt x="22130" y="0"/>
                      <a:pt x="27662" y="5519"/>
                      <a:pt x="27662" y="13797"/>
                    </a:cubicBezTo>
                    <a:cubicBezTo>
                      <a:pt x="27662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67" name="Google Shape;1167;p26"/>
            <p:cNvGrpSpPr/>
            <p:nvPr/>
          </p:nvGrpSpPr>
          <p:grpSpPr>
            <a:xfrm>
              <a:off x="404546" y="1166529"/>
              <a:ext cx="8887861" cy="27593"/>
              <a:chOff x="1730821" y="2001917"/>
              <a:chExt cx="8887861" cy="27593"/>
            </a:xfrm>
          </p:grpSpPr>
          <p:sp>
            <p:nvSpPr>
              <p:cNvPr id="1168" name="Google Shape;1168;p26"/>
              <p:cNvSpPr/>
              <p:nvPr/>
            </p:nvSpPr>
            <p:spPr>
              <a:xfrm>
                <a:off x="1730821" y="2001917"/>
                <a:ext cx="29045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9045" h="27593" extrusionOk="0"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9" name="Google Shape;1169;p26"/>
              <p:cNvSpPr/>
              <p:nvPr/>
            </p:nvSpPr>
            <p:spPr>
              <a:xfrm>
                <a:off x="2173416" y="2001917"/>
                <a:ext cx="8004054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8004054" h="27593" extrusionOk="0">
                    <a:moveTo>
                      <a:pt x="7988840" y="27594"/>
                    </a:moveTo>
                    <a:cubicBezTo>
                      <a:pt x="7980542" y="27594"/>
                      <a:pt x="7975009" y="22075"/>
                      <a:pt x="7975009" y="13797"/>
                    </a:cubicBezTo>
                    <a:cubicBezTo>
                      <a:pt x="7975009" y="5519"/>
                      <a:pt x="7980542" y="0"/>
                      <a:pt x="7988840" y="0"/>
                    </a:cubicBezTo>
                    <a:lnTo>
                      <a:pt x="7990224" y="0"/>
                    </a:lnTo>
                    <a:cubicBezTo>
                      <a:pt x="7998522" y="0"/>
                      <a:pt x="8004055" y="5519"/>
                      <a:pt x="8004055" y="13797"/>
                    </a:cubicBezTo>
                    <a:cubicBezTo>
                      <a:pt x="8004055" y="22075"/>
                      <a:pt x="7997139" y="27594"/>
                      <a:pt x="7988840" y="27594"/>
                    </a:cubicBezTo>
                    <a:close/>
                    <a:moveTo>
                      <a:pt x="7546245" y="27594"/>
                    </a:moveTo>
                    <a:cubicBezTo>
                      <a:pt x="7537947" y="27594"/>
                      <a:pt x="7532414" y="22075"/>
                      <a:pt x="7532414" y="13797"/>
                    </a:cubicBezTo>
                    <a:cubicBezTo>
                      <a:pt x="7532414" y="5519"/>
                      <a:pt x="7537947" y="0"/>
                      <a:pt x="7546245" y="0"/>
                    </a:cubicBezTo>
                    <a:lnTo>
                      <a:pt x="7547629" y="0"/>
                    </a:lnTo>
                    <a:cubicBezTo>
                      <a:pt x="7555927" y="0"/>
                      <a:pt x="7561460" y="5519"/>
                      <a:pt x="7561460" y="13797"/>
                    </a:cubicBezTo>
                    <a:cubicBezTo>
                      <a:pt x="7561460" y="22075"/>
                      <a:pt x="7554544" y="27594"/>
                      <a:pt x="7546245" y="27594"/>
                    </a:cubicBezTo>
                    <a:close/>
                    <a:moveTo>
                      <a:pt x="7103650" y="27594"/>
                    </a:moveTo>
                    <a:cubicBezTo>
                      <a:pt x="7095352" y="27594"/>
                      <a:pt x="7089819" y="22075"/>
                      <a:pt x="7089819" y="13797"/>
                    </a:cubicBezTo>
                    <a:cubicBezTo>
                      <a:pt x="7089819" y="5519"/>
                      <a:pt x="7095352" y="0"/>
                      <a:pt x="7103650" y="0"/>
                    </a:cubicBezTo>
                    <a:lnTo>
                      <a:pt x="7105034" y="0"/>
                    </a:lnTo>
                    <a:cubicBezTo>
                      <a:pt x="7113332" y="0"/>
                      <a:pt x="7118865" y="5519"/>
                      <a:pt x="7118865" y="13797"/>
                    </a:cubicBezTo>
                    <a:cubicBezTo>
                      <a:pt x="7118865" y="22075"/>
                      <a:pt x="7110566" y="27594"/>
                      <a:pt x="7103650" y="27594"/>
                    </a:cubicBezTo>
                    <a:close/>
                    <a:moveTo>
                      <a:pt x="6659672" y="27594"/>
                    </a:moveTo>
                    <a:cubicBezTo>
                      <a:pt x="6651374" y="27594"/>
                      <a:pt x="6645841" y="22075"/>
                      <a:pt x="6645841" y="13797"/>
                    </a:cubicBezTo>
                    <a:cubicBezTo>
                      <a:pt x="6645841" y="5519"/>
                      <a:pt x="6651374" y="0"/>
                      <a:pt x="6659672" y="0"/>
                    </a:cubicBezTo>
                    <a:lnTo>
                      <a:pt x="6661055" y="0"/>
                    </a:lnTo>
                    <a:cubicBezTo>
                      <a:pt x="6669354" y="0"/>
                      <a:pt x="6674886" y="5519"/>
                      <a:pt x="6674886" y="13797"/>
                    </a:cubicBezTo>
                    <a:cubicBezTo>
                      <a:pt x="6674886" y="22075"/>
                      <a:pt x="6667971" y="27594"/>
                      <a:pt x="6659672" y="27594"/>
                    </a:cubicBezTo>
                    <a:close/>
                    <a:moveTo>
                      <a:pt x="6217077" y="27594"/>
                    </a:moveTo>
                    <a:cubicBezTo>
                      <a:pt x="6208779" y="27594"/>
                      <a:pt x="6203246" y="22075"/>
                      <a:pt x="6203246" y="13797"/>
                    </a:cubicBezTo>
                    <a:cubicBezTo>
                      <a:pt x="6203246" y="5519"/>
                      <a:pt x="6208779" y="0"/>
                      <a:pt x="6217077" y="0"/>
                    </a:cubicBezTo>
                    <a:lnTo>
                      <a:pt x="6218460" y="0"/>
                    </a:lnTo>
                    <a:cubicBezTo>
                      <a:pt x="6226759" y="0"/>
                      <a:pt x="6232291" y="5519"/>
                      <a:pt x="6232291" y="13797"/>
                    </a:cubicBezTo>
                    <a:cubicBezTo>
                      <a:pt x="6232291" y="22075"/>
                      <a:pt x="6225376" y="27594"/>
                      <a:pt x="6217077" y="27594"/>
                    </a:cubicBezTo>
                    <a:close/>
                    <a:moveTo>
                      <a:pt x="5774482" y="27594"/>
                    </a:moveTo>
                    <a:cubicBezTo>
                      <a:pt x="5766183" y="27594"/>
                      <a:pt x="5760651" y="22075"/>
                      <a:pt x="5760651" y="13797"/>
                    </a:cubicBezTo>
                    <a:cubicBezTo>
                      <a:pt x="5760651" y="5519"/>
                      <a:pt x="5766183" y="0"/>
                      <a:pt x="5774482" y="0"/>
                    </a:cubicBezTo>
                    <a:lnTo>
                      <a:pt x="5775865" y="0"/>
                    </a:lnTo>
                    <a:cubicBezTo>
                      <a:pt x="5784164" y="0"/>
                      <a:pt x="5789696" y="5519"/>
                      <a:pt x="5789696" y="13797"/>
                    </a:cubicBezTo>
                    <a:cubicBezTo>
                      <a:pt x="5789696" y="22075"/>
                      <a:pt x="5781398" y="27594"/>
                      <a:pt x="5774482" y="27594"/>
                    </a:cubicBezTo>
                    <a:close/>
                    <a:moveTo>
                      <a:pt x="5330504" y="27594"/>
                    </a:moveTo>
                    <a:cubicBezTo>
                      <a:pt x="5322205" y="27594"/>
                      <a:pt x="5316673" y="22075"/>
                      <a:pt x="5316673" y="13797"/>
                    </a:cubicBezTo>
                    <a:cubicBezTo>
                      <a:pt x="5316673" y="5519"/>
                      <a:pt x="5322205" y="0"/>
                      <a:pt x="5330504" y="0"/>
                    </a:cubicBezTo>
                    <a:lnTo>
                      <a:pt x="5331887" y="0"/>
                    </a:lnTo>
                    <a:cubicBezTo>
                      <a:pt x="5340186" y="0"/>
                      <a:pt x="5345718" y="5519"/>
                      <a:pt x="5345718" y="13797"/>
                    </a:cubicBezTo>
                    <a:cubicBezTo>
                      <a:pt x="5345718" y="22075"/>
                      <a:pt x="5338803" y="27594"/>
                      <a:pt x="5330504" y="27594"/>
                    </a:cubicBezTo>
                    <a:close/>
                    <a:moveTo>
                      <a:pt x="4887909" y="27594"/>
                    </a:moveTo>
                    <a:cubicBezTo>
                      <a:pt x="4879610" y="27594"/>
                      <a:pt x="4874078" y="22075"/>
                      <a:pt x="4874078" y="13797"/>
                    </a:cubicBezTo>
                    <a:cubicBezTo>
                      <a:pt x="4874078" y="5519"/>
                      <a:pt x="4879610" y="0"/>
                      <a:pt x="4887909" y="0"/>
                    </a:cubicBezTo>
                    <a:lnTo>
                      <a:pt x="4889292" y="0"/>
                    </a:lnTo>
                    <a:cubicBezTo>
                      <a:pt x="4897591" y="0"/>
                      <a:pt x="4903123" y="5519"/>
                      <a:pt x="4903123" y="13797"/>
                    </a:cubicBezTo>
                    <a:cubicBezTo>
                      <a:pt x="4903123" y="22075"/>
                      <a:pt x="4896208" y="27594"/>
                      <a:pt x="4887909" y="27594"/>
                    </a:cubicBezTo>
                    <a:close/>
                    <a:moveTo>
                      <a:pt x="4445314" y="27594"/>
                    </a:moveTo>
                    <a:cubicBezTo>
                      <a:pt x="4437015" y="27594"/>
                      <a:pt x="4431483" y="22075"/>
                      <a:pt x="4431483" y="13797"/>
                    </a:cubicBezTo>
                    <a:cubicBezTo>
                      <a:pt x="4431483" y="5519"/>
                      <a:pt x="4437015" y="0"/>
                      <a:pt x="4445314" y="0"/>
                    </a:cubicBezTo>
                    <a:lnTo>
                      <a:pt x="4446697" y="0"/>
                    </a:lnTo>
                    <a:cubicBezTo>
                      <a:pt x="4454996" y="0"/>
                      <a:pt x="4460528" y="5519"/>
                      <a:pt x="4460528" y="13797"/>
                    </a:cubicBezTo>
                    <a:cubicBezTo>
                      <a:pt x="4460528" y="22075"/>
                      <a:pt x="4452229" y="27594"/>
                      <a:pt x="4445314" y="27594"/>
                    </a:cubicBezTo>
                    <a:close/>
                    <a:moveTo>
                      <a:pt x="4001336" y="27594"/>
                    </a:moveTo>
                    <a:cubicBezTo>
                      <a:pt x="3993037" y="27594"/>
                      <a:pt x="3987504" y="22075"/>
                      <a:pt x="3987504" y="13797"/>
                    </a:cubicBezTo>
                    <a:cubicBezTo>
                      <a:pt x="3987504" y="5519"/>
                      <a:pt x="3993037" y="0"/>
                      <a:pt x="4001336" y="0"/>
                    </a:cubicBezTo>
                    <a:lnTo>
                      <a:pt x="4002719" y="0"/>
                    </a:lnTo>
                    <a:cubicBezTo>
                      <a:pt x="4011018" y="0"/>
                      <a:pt x="4016550" y="5519"/>
                      <a:pt x="4016550" y="13797"/>
                    </a:cubicBezTo>
                    <a:cubicBezTo>
                      <a:pt x="4016550" y="22075"/>
                      <a:pt x="4009634" y="27594"/>
                      <a:pt x="4001336" y="27594"/>
                    </a:cubicBezTo>
                    <a:close/>
                    <a:moveTo>
                      <a:pt x="3558741" y="27594"/>
                    </a:moveTo>
                    <a:lnTo>
                      <a:pt x="3557358" y="27594"/>
                    </a:lnTo>
                    <a:cubicBezTo>
                      <a:pt x="3549059" y="27594"/>
                      <a:pt x="3543527" y="22075"/>
                      <a:pt x="3543527" y="13797"/>
                    </a:cubicBezTo>
                    <a:cubicBezTo>
                      <a:pt x="3543527" y="5519"/>
                      <a:pt x="3549059" y="0"/>
                      <a:pt x="3557358" y="0"/>
                    </a:cubicBezTo>
                    <a:lnTo>
                      <a:pt x="3558741" y="0"/>
                    </a:lnTo>
                    <a:cubicBezTo>
                      <a:pt x="3567039" y="0"/>
                      <a:pt x="3572572" y="5519"/>
                      <a:pt x="3572572" y="13797"/>
                    </a:cubicBezTo>
                    <a:cubicBezTo>
                      <a:pt x="3572572" y="22075"/>
                      <a:pt x="3567039" y="27594"/>
                      <a:pt x="3558741" y="27594"/>
                    </a:cubicBezTo>
                    <a:close/>
                    <a:moveTo>
                      <a:pt x="3116146" y="27594"/>
                    </a:moveTo>
                    <a:cubicBezTo>
                      <a:pt x="3107847" y="27594"/>
                      <a:pt x="3102314" y="22075"/>
                      <a:pt x="3102314" y="13797"/>
                    </a:cubicBezTo>
                    <a:cubicBezTo>
                      <a:pt x="3102314" y="5519"/>
                      <a:pt x="3107847" y="0"/>
                      <a:pt x="3116146" y="0"/>
                    </a:cubicBezTo>
                    <a:lnTo>
                      <a:pt x="3117529" y="0"/>
                    </a:lnTo>
                    <a:cubicBezTo>
                      <a:pt x="3125827" y="0"/>
                      <a:pt x="3131360" y="5519"/>
                      <a:pt x="3131360" y="13797"/>
                    </a:cubicBezTo>
                    <a:cubicBezTo>
                      <a:pt x="3131360" y="22075"/>
                      <a:pt x="3123061" y="27594"/>
                      <a:pt x="3116146" y="27594"/>
                    </a:cubicBezTo>
                    <a:close/>
                    <a:moveTo>
                      <a:pt x="2672168" y="27594"/>
                    </a:moveTo>
                    <a:lnTo>
                      <a:pt x="2670785" y="27594"/>
                    </a:lnTo>
                    <a:cubicBezTo>
                      <a:pt x="2662486" y="27594"/>
                      <a:pt x="2656953" y="22075"/>
                      <a:pt x="2656953" y="13797"/>
                    </a:cubicBezTo>
                    <a:cubicBezTo>
                      <a:pt x="2656953" y="5519"/>
                      <a:pt x="2662486" y="0"/>
                      <a:pt x="2670785" y="0"/>
                    </a:cubicBezTo>
                    <a:lnTo>
                      <a:pt x="2672168" y="0"/>
                    </a:lnTo>
                    <a:cubicBezTo>
                      <a:pt x="2680466" y="0"/>
                      <a:pt x="2685999" y="5519"/>
                      <a:pt x="2685999" y="13797"/>
                    </a:cubicBezTo>
                    <a:cubicBezTo>
                      <a:pt x="2685999" y="22075"/>
                      <a:pt x="2680466" y="27594"/>
                      <a:pt x="2672168" y="27594"/>
                    </a:cubicBezTo>
                    <a:close/>
                    <a:moveTo>
                      <a:pt x="2229573" y="27594"/>
                    </a:moveTo>
                    <a:cubicBezTo>
                      <a:pt x="2221274" y="27594"/>
                      <a:pt x="2215741" y="22075"/>
                      <a:pt x="2215741" y="13797"/>
                    </a:cubicBezTo>
                    <a:cubicBezTo>
                      <a:pt x="2215741" y="5519"/>
                      <a:pt x="2221274" y="0"/>
                      <a:pt x="2229573" y="0"/>
                    </a:cubicBezTo>
                    <a:lnTo>
                      <a:pt x="2230956" y="0"/>
                    </a:lnTo>
                    <a:cubicBezTo>
                      <a:pt x="2239254" y="0"/>
                      <a:pt x="2244787" y="5519"/>
                      <a:pt x="2244787" y="13797"/>
                    </a:cubicBezTo>
                    <a:cubicBezTo>
                      <a:pt x="2244787" y="22075"/>
                      <a:pt x="2237871" y="27594"/>
                      <a:pt x="2229573" y="27594"/>
                    </a:cubicBezTo>
                    <a:close/>
                    <a:moveTo>
                      <a:pt x="1786977" y="27594"/>
                    </a:moveTo>
                    <a:cubicBezTo>
                      <a:pt x="1778679" y="27594"/>
                      <a:pt x="1773146" y="22075"/>
                      <a:pt x="1773146" y="13797"/>
                    </a:cubicBezTo>
                    <a:cubicBezTo>
                      <a:pt x="1773146" y="5519"/>
                      <a:pt x="1778679" y="0"/>
                      <a:pt x="1786977" y="0"/>
                    </a:cubicBezTo>
                    <a:lnTo>
                      <a:pt x="1788361" y="0"/>
                    </a:lnTo>
                    <a:cubicBezTo>
                      <a:pt x="1796659" y="0"/>
                      <a:pt x="1802192" y="5519"/>
                      <a:pt x="1802192" y="13797"/>
                    </a:cubicBezTo>
                    <a:cubicBezTo>
                      <a:pt x="1802192" y="22075"/>
                      <a:pt x="1793893" y="27594"/>
                      <a:pt x="1786977" y="27594"/>
                    </a:cubicBezTo>
                    <a:close/>
                    <a:moveTo>
                      <a:pt x="1342999" y="27594"/>
                    </a:moveTo>
                    <a:lnTo>
                      <a:pt x="1341616" y="27594"/>
                    </a:lnTo>
                    <a:cubicBezTo>
                      <a:pt x="1333317" y="27594"/>
                      <a:pt x="1327785" y="22075"/>
                      <a:pt x="1327785" y="13797"/>
                    </a:cubicBezTo>
                    <a:cubicBezTo>
                      <a:pt x="1327785" y="5519"/>
                      <a:pt x="1333317" y="0"/>
                      <a:pt x="1341616" y="0"/>
                    </a:cubicBezTo>
                    <a:lnTo>
                      <a:pt x="1342999" y="0"/>
                    </a:lnTo>
                    <a:cubicBezTo>
                      <a:pt x="1351298" y="0"/>
                      <a:pt x="1356831" y="5519"/>
                      <a:pt x="1356831" y="13797"/>
                    </a:cubicBezTo>
                    <a:cubicBezTo>
                      <a:pt x="1356831" y="22075"/>
                      <a:pt x="1351298" y="27594"/>
                      <a:pt x="1342999" y="27594"/>
                    </a:cubicBezTo>
                    <a:close/>
                    <a:moveTo>
                      <a:pt x="900404" y="27594"/>
                    </a:moveTo>
                    <a:cubicBezTo>
                      <a:pt x="892106" y="27594"/>
                      <a:pt x="886573" y="22075"/>
                      <a:pt x="886573" y="13797"/>
                    </a:cubicBezTo>
                    <a:cubicBezTo>
                      <a:pt x="886573" y="5519"/>
                      <a:pt x="892106" y="0"/>
                      <a:pt x="900404" y="0"/>
                    </a:cubicBezTo>
                    <a:lnTo>
                      <a:pt x="901787" y="0"/>
                    </a:lnTo>
                    <a:cubicBezTo>
                      <a:pt x="910086" y="0"/>
                      <a:pt x="915618" y="5519"/>
                      <a:pt x="915618" y="13797"/>
                    </a:cubicBezTo>
                    <a:cubicBezTo>
                      <a:pt x="915618" y="22075"/>
                      <a:pt x="908703" y="27594"/>
                      <a:pt x="900404" y="27594"/>
                    </a:cubicBezTo>
                    <a:close/>
                    <a:moveTo>
                      <a:pt x="457809" y="27594"/>
                    </a:moveTo>
                    <a:lnTo>
                      <a:pt x="456426" y="27594"/>
                    </a:lnTo>
                    <a:cubicBezTo>
                      <a:pt x="448127" y="27594"/>
                      <a:pt x="442595" y="22075"/>
                      <a:pt x="442595" y="13797"/>
                    </a:cubicBezTo>
                    <a:cubicBezTo>
                      <a:pt x="442595" y="5519"/>
                      <a:pt x="448127" y="0"/>
                      <a:pt x="456426" y="0"/>
                    </a:cubicBezTo>
                    <a:lnTo>
                      <a:pt x="457809" y="0"/>
                    </a:lnTo>
                    <a:cubicBezTo>
                      <a:pt x="466108" y="0"/>
                      <a:pt x="471640" y="5519"/>
                      <a:pt x="471640" y="13797"/>
                    </a:cubicBezTo>
                    <a:cubicBezTo>
                      <a:pt x="471640" y="22075"/>
                      <a:pt x="464725" y="27594"/>
                      <a:pt x="457809" y="27594"/>
                    </a:cubicBezTo>
                    <a:close/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0" name="Google Shape;1170;p26"/>
              <p:cNvSpPr/>
              <p:nvPr/>
            </p:nvSpPr>
            <p:spPr>
              <a:xfrm>
                <a:off x="10591020" y="2001917"/>
                <a:ext cx="27662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7662" h="27593" extrusionOk="0">
                    <a:moveTo>
                      <a:pt x="13831" y="27594"/>
                    </a:moveTo>
                    <a:cubicBezTo>
                      <a:pt x="5533" y="27594"/>
                      <a:pt x="0" y="22075"/>
                      <a:pt x="0" y="13797"/>
                    </a:cubicBezTo>
                    <a:cubicBezTo>
                      <a:pt x="0" y="5519"/>
                      <a:pt x="5533" y="0"/>
                      <a:pt x="13831" y="0"/>
                    </a:cubicBezTo>
                    <a:lnTo>
                      <a:pt x="13831" y="0"/>
                    </a:lnTo>
                    <a:cubicBezTo>
                      <a:pt x="22130" y="0"/>
                      <a:pt x="27662" y="5519"/>
                      <a:pt x="27662" y="13797"/>
                    </a:cubicBezTo>
                    <a:cubicBezTo>
                      <a:pt x="27662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71" name="Google Shape;1171;p26"/>
            <p:cNvGrpSpPr/>
            <p:nvPr/>
          </p:nvGrpSpPr>
          <p:grpSpPr>
            <a:xfrm>
              <a:off x="404546" y="1630106"/>
              <a:ext cx="8887861" cy="27593"/>
              <a:chOff x="1730821" y="2465494"/>
              <a:chExt cx="8887861" cy="27593"/>
            </a:xfrm>
          </p:grpSpPr>
          <p:sp>
            <p:nvSpPr>
              <p:cNvPr id="1172" name="Google Shape;1172;p26"/>
              <p:cNvSpPr/>
              <p:nvPr/>
            </p:nvSpPr>
            <p:spPr>
              <a:xfrm>
                <a:off x="1730821" y="2465494"/>
                <a:ext cx="29045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9045" h="27593" extrusionOk="0"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3" name="Google Shape;1173;p26"/>
              <p:cNvSpPr/>
              <p:nvPr/>
            </p:nvSpPr>
            <p:spPr>
              <a:xfrm>
                <a:off x="2173416" y="2465494"/>
                <a:ext cx="8004054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8004054" h="27593" extrusionOk="0">
                    <a:moveTo>
                      <a:pt x="7988840" y="27594"/>
                    </a:moveTo>
                    <a:cubicBezTo>
                      <a:pt x="7980542" y="27594"/>
                      <a:pt x="7975009" y="22075"/>
                      <a:pt x="7975009" y="13797"/>
                    </a:cubicBezTo>
                    <a:cubicBezTo>
                      <a:pt x="7975009" y="5519"/>
                      <a:pt x="7980542" y="0"/>
                      <a:pt x="7988840" y="0"/>
                    </a:cubicBezTo>
                    <a:lnTo>
                      <a:pt x="7990224" y="0"/>
                    </a:lnTo>
                    <a:cubicBezTo>
                      <a:pt x="7998522" y="0"/>
                      <a:pt x="8004055" y="5519"/>
                      <a:pt x="8004055" y="13797"/>
                    </a:cubicBezTo>
                    <a:cubicBezTo>
                      <a:pt x="8004055" y="22075"/>
                      <a:pt x="7997139" y="27594"/>
                      <a:pt x="7988840" y="27594"/>
                    </a:cubicBezTo>
                    <a:close/>
                    <a:moveTo>
                      <a:pt x="7546245" y="27594"/>
                    </a:moveTo>
                    <a:cubicBezTo>
                      <a:pt x="7537947" y="27594"/>
                      <a:pt x="7532414" y="22075"/>
                      <a:pt x="7532414" y="13797"/>
                    </a:cubicBezTo>
                    <a:cubicBezTo>
                      <a:pt x="7532414" y="5519"/>
                      <a:pt x="7537947" y="0"/>
                      <a:pt x="7546245" y="0"/>
                    </a:cubicBezTo>
                    <a:lnTo>
                      <a:pt x="7547629" y="0"/>
                    </a:lnTo>
                    <a:cubicBezTo>
                      <a:pt x="7555927" y="0"/>
                      <a:pt x="7561460" y="5519"/>
                      <a:pt x="7561460" y="13797"/>
                    </a:cubicBezTo>
                    <a:cubicBezTo>
                      <a:pt x="7561460" y="22075"/>
                      <a:pt x="7554544" y="27594"/>
                      <a:pt x="7546245" y="27594"/>
                    </a:cubicBezTo>
                    <a:close/>
                    <a:moveTo>
                      <a:pt x="7103650" y="27594"/>
                    </a:moveTo>
                    <a:cubicBezTo>
                      <a:pt x="7095352" y="27594"/>
                      <a:pt x="7089819" y="22075"/>
                      <a:pt x="7089819" y="13797"/>
                    </a:cubicBezTo>
                    <a:cubicBezTo>
                      <a:pt x="7089819" y="5519"/>
                      <a:pt x="7095352" y="0"/>
                      <a:pt x="7103650" y="0"/>
                    </a:cubicBezTo>
                    <a:lnTo>
                      <a:pt x="7105034" y="0"/>
                    </a:lnTo>
                    <a:cubicBezTo>
                      <a:pt x="7113332" y="0"/>
                      <a:pt x="7118865" y="5519"/>
                      <a:pt x="7118865" y="13797"/>
                    </a:cubicBezTo>
                    <a:cubicBezTo>
                      <a:pt x="7118865" y="22075"/>
                      <a:pt x="7110566" y="27594"/>
                      <a:pt x="7103650" y="27594"/>
                    </a:cubicBezTo>
                    <a:close/>
                    <a:moveTo>
                      <a:pt x="6659672" y="27594"/>
                    </a:moveTo>
                    <a:cubicBezTo>
                      <a:pt x="6651374" y="27594"/>
                      <a:pt x="6645841" y="22075"/>
                      <a:pt x="6645841" y="13797"/>
                    </a:cubicBezTo>
                    <a:cubicBezTo>
                      <a:pt x="6645841" y="5519"/>
                      <a:pt x="6651374" y="0"/>
                      <a:pt x="6659672" y="0"/>
                    </a:cubicBezTo>
                    <a:lnTo>
                      <a:pt x="6661055" y="0"/>
                    </a:lnTo>
                    <a:cubicBezTo>
                      <a:pt x="6669354" y="0"/>
                      <a:pt x="6674886" y="5519"/>
                      <a:pt x="6674886" y="13797"/>
                    </a:cubicBezTo>
                    <a:cubicBezTo>
                      <a:pt x="6674886" y="22075"/>
                      <a:pt x="6667971" y="27594"/>
                      <a:pt x="6659672" y="27594"/>
                    </a:cubicBezTo>
                    <a:close/>
                    <a:moveTo>
                      <a:pt x="6217077" y="27594"/>
                    </a:moveTo>
                    <a:cubicBezTo>
                      <a:pt x="6208779" y="27594"/>
                      <a:pt x="6203246" y="22075"/>
                      <a:pt x="6203246" y="13797"/>
                    </a:cubicBezTo>
                    <a:cubicBezTo>
                      <a:pt x="6203246" y="5519"/>
                      <a:pt x="6208779" y="0"/>
                      <a:pt x="6217077" y="0"/>
                    </a:cubicBezTo>
                    <a:lnTo>
                      <a:pt x="6218460" y="0"/>
                    </a:lnTo>
                    <a:cubicBezTo>
                      <a:pt x="6226759" y="0"/>
                      <a:pt x="6232291" y="5519"/>
                      <a:pt x="6232291" y="13797"/>
                    </a:cubicBezTo>
                    <a:cubicBezTo>
                      <a:pt x="6232291" y="22075"/>
                      <a:pt x="6225376" y="27594"/>
                      <a:pt x="6217077" y="27594"/>
                    </a:cubicBezTo>
                    <a:close/>
                    <a:moveTo>
                      <a:pt x="5774482" y="27594"/>
                    </a:moveTo>
                    <a:cubicBezTo>
                      <a:pt x="5766183" y="27594"/>
                      <a:pt x="5760651" y="22075"/>
                      <a:pt x="5760651" y="13797"/>
                    </a:cubicBezTo>
                    <a:cubicBezTo>
                      <a:pt x="5760651" y="5519"/>
                      <a:pt x="5766183" y="0"/>
                      <a:pt x="5774482" y="0"/>
                    </a:cubicBezTo>
                    <a:lnTo>
                      <a:pt x="5775865" y="0"/>
                    </a:lnTo>
                    <a:cubicBezTo>
                      <a:pt x="5784164" y="0"/>
                      <a:pt x="5789696" y="5519"/>
                      <a:pt x="5789696" y="13797"/>
                    </a:cubicBezTo>
                    <a:cubicBezTo>
                      <a:pt x="5789696" y="22075"/>
                      <a:pt x="5781398" y="27594"/>
                      <a:pt x="5774482" y="27594"/>
                    </a:cubicBezTo>
                    <a:close/>
                    <a:moveTo>
                      <a:pt x="5330504" y="27594"/>
                    </a:moveTo>
                    <a:cubicBezTo>
                      <a:pt x="5322205" y="27594"/>
                      <a:pt x="5316673" y="22075"/>
                      <a:pt x="5316673" y="13797"/>
                    </a:cubicBezTo>
                    <a:cubicBezTo>
                      <a:pt x="5316673" y="5519"/>
                      <a:pt x="5322205" y="0"/>
                      <a:pt x="5330504" y="0"/>
                    </a:cubicBezTo>
                    <a:lnTo>
                      <a:pt x="5331887" y="0"/>
                    </a:lnTo>
                    <a:cubicBezTo>
                      <a:pt x="5340186" y="0"/>
                      <a:pt x="5345718" y="5519"/>
                      <a:pt x="5345718" y="13797"/>
                    </a:cubicBezTo>
                    <a:cubicBezTo>
                      <a:pt x="5345718" y="22075"/>
                      <a:pt x="5338803" y="27594"/>
                      <a:pt x="5330504" y="27594"/>
                    </a:cubicBezTo>
                    <a:close/>
                    <a:moveTo>
                      <a:pt x="4887909" y="27594"/>
                    </a:moveTo>
                    <a:cubicBezTo>
                      <a:pt x="4879610" y="27594"/>
                      <a:pt x="4874078" y="22075"/>
                      <a:pt x="4874078" y="13797"/>
                    </a:cubicBezTo>
                    <a:cubicBezTo>
                      <a:pt x="4874078" y="5519"/>
                      <a:pt x="4879610" y="0"/>
                      <a:pt x="4887909" y="0"/>
                    </a:cubicBezTo>
                    <a:lnTo>
                      <a:pt x="4889292" y="0"/>
                    </a:lnTo>
                    <a:cubicBezTo>
                      <a:pt x="4897591" y="0"/>
                      <a:pt x="4903123" y="5519"/>
                      <a:pt x="4903123" y="13797"/>
                    </a:cubicBezTo>
                    <a:cubicBezTo>
                      <a:pt x="4903123" y="22075"/>
                      <a:pt x="4896208" y="27594"/>
                      <a:pt x="4887909" y="27594"/>
                    </a:cubicBezTo>
                    <a:close/>
                    <a:moveTo>
                      <a:pt x="4445314" y="27594"/>
                    </a:moveTo>
                    <a:cubicBezTo>
                      <a:pt x="4437015" y="27594"/>
                      <a:pt x="4431483" y="22075"/>
                      <a:pt x="4431483" y="13797"/>
                    </a:cubicBezTo>
                    <a:cubicBezTo>
                      <a:pt x="4431483" y="5519"/>
                      <a:pt x="4437015" y="0"/>
                      <a:pt x="4445314" y="0"/>
                    </a:cubicBezTo>
                    <a:lnTo>
                      <a:pt x="4446697" y="0"/>
                    </a:lnTo>
                    <a:cubicBezTo>
                      <a:pt x="4454996" y="0"/>
                      <a:pt x="4460528" y="5519"/>
                      <a:pt x="4460528" y="13797"/>
                    </a:cubicBezTo>
                    <a:cubicBezTo>
                      <a:pt x="4460528" y="22075"/>
                      <a:pt x="4452229" y="27594"/>
                      <a:pt x="4445314" y="27594"/>
                    </a:cubicBezTo>
                    <a:close/>
                    <a:moveTo>
                      <a:pt x="4001336" y="27594"/>
                    </a:moveTo>
                    <a:cubicBezTo>
                      <a:pt x="3993037" y="27594"/>
                      <a:pt x="3987504" y="22075"/>
                      <a:pt x="3987504" y="13797"/>
                    </a:cubicBezTo>
                    <a:cubicBezTo>
                      <a:pt x="3987504" y="5519"/>
                      <a:pt x="3993037" y="0"/>
                      <a:pt x="4001336" y="0"/>
                    </a:cubicBezTo>
                    <a:lnTo>
                      <a:pt x="4002719" y="0"/>
                    </a:lnTo>
                    <a:cubicBezTo>
                      <a:pt x="4011018" y="0"/>
                      <a:pt x="4016550" y="5519"/>
                      <a:pt x="4016550" y="13797"/>
                    </a:cubicBezTo>
                    <a:cubicBezTo>
                      <a:pt x="4016550" y="22075"/>
                      <a:pt x="4009634" y="27594"/>
                      <a:pt x="4001336" y="27594"/>
                    </a:cubicBezTo>
                    <a:close/>
                    <a:moveTo>
                      <a:pt x="3558741" y="27594"/>
                    </a:moveTo>
                    <a:lnTo>
                      <a:pt x="3557358" y="27594"/>
                    </a:lnTo>
                    <a:cubicBezTo>
                      <a:pt x="3549059" y="27594"/>
                      <a:pt x="3543527" y="22075"/>
                      <a:pt x="3543527" y="13797"/>
                    </a:cubicBezTo>
                    <a:cubicBezTo>
                      <a:pt x="3543527" y="5519"/>
                      <a:pt x="3549059" y="0"/>
                      <a:pt x="3557358" y="0"/>
                    </a:cubicBezTo>
                    <a:lnTo>
                      <a:pt x="3558741" y="0"/>
                    </a:lnTo>
                    <a:cubicBezTo>
                      <a:pt x="3567039" y="0"/>
                      <a:pt x="3572572" y="5519"/>
                      <a:pt x="3572572" y="13797"/>
                    </a:cubicBezTo>
                    <a:cubicBezTo>
                      <a:pt x="3572572" y="22075"/>
                      <a:pt x="3567039" y="27594"/>
                      <a:pt x="3558741" y="27594"/>
                    </a:cubicBezTo>
                    <a:close/>
                    <a:moveTo>
                      <a:pt x="3116146" y="27594"/>
                    </a:moveTo>
                    <a:cubicBezTo>
                      <a:pt x="3107847" y="27594"/>
                      <a:pt x="3102314" y="22075"/>
                      <a:pt x="3102314" y="13797"/>
                    </a:cubicBezTo>
                    <a:cubicBezTo>
                      <a:pt x="3102314" y="5519"/>
                      <a:pt x="3107847" y="0"/>
                      <a:pt x="3116146" y="0"/>
                    </a:cubicBezTo>
                    <a:lnTo>
                      <a:pt x="3117529" y="0"/>
                    </a:lnTo>
                    <a:cubicBezTo>
                      <a:pt x="3125827" y="0"/>
                      <a:pt x="3131360" y="5519"/>
                      <a:pt x="3131360" y="13797"/>
                    </a:cubicBezTo>
                    <a:cubicBezTo>
                      <a:pt x="3131360" y="22075"/>
                      <a:pt x="3123061" y="27594"/>
                      <a:pt x="3116146" y="27594"/>
                    </a:cubicBezTo>
                    <a:close/>
                    <a:moveTo>
                      <a:pt x="2672168" y="27594"/>
                    </a:moveTo>
                    <a:lnTo>
                      <a:pt x="2670785" y="27594"/>
                    </a:lnTo>
                    <a:cubicBezTo>
                      <a:pt x="2662486" y="27594"/>
                      <a:pt x="2656953" y="22075"/>
                      <a:pt x="2656953" y="13797"/>
                    </a:cubicBezTo>
                    <a:cubicBezTo>
                      <a:pt x="2656953" y="5519"/>
                      <a:pt x="2662486" y="0"/>
                      <a:pt x="2670785" y="0"/>
                    </a:cubicBezTo>
                    <a:lnTo>
                      <a:pt x="2672168" y="0"/>
                    </a:lnTo>
                    <a:cubicBezTo>
                      <a:pt x="2680466" y="0"/>
                      <a:pt x="2685999" y="5519"/>
                      <a:pt x="2685999" y="13797"/>
                    </a:cubicBezTo>
                    <a:cubicBezTo>
                      <a:pt x="2685999" y="22075"/>
                      <a:pt x="2680466" y="27594"/>
                      <a:pt x="2672168" y="27594"/>
                    </a:cubicBezTo>
                    <a:close/>
                    <a:moveTo>
                      <a:pt x="2229573" y="27594"/>
                    </a:moveTo>
                    <a:cubicBezTo>
                      <a:pt x="2221274" y="27594"/>
                      <a:pt x="2215741" y="22075"/>
                      <a:pt x="2215741" y="13797"/>
                    </a:cubicBezTo>
                    <a:cubicBezTo>
                      <a:pt x="2215741" y="5519"/>
                      <a:pt x="2221274" y="0"/>
                      <a:pt x="2229573" y="0"/>
                    </a:cubicBezTo>
                    <a:lnTo>
                      <a:pt x="2230956" y="0"/>
                    </a:lnTo>
                    <a:cubicBezTo>
                      <a:pt x="2239254" y="0"/>
                      <a:pt x="2244787" y="5519"/>
                      <a:pt x="2244787" y="13797"/>
                    </a:cubicBezTo>
                    <a:cubicBezTo>
                      <a:pt x="2244787" y="22075"/>
                      <a:pt x="2237871" y="27594"/>
                      <a:pt x="2229573" y="27594"/>
                    </a:cubicBezTo>
                    <a:close/>
                    <a:moveTo>
                      <a:pt x="1786977" y="27594"/>
                    </a:moveTo>
                    <a:cubicBezTo>
                      <a:pt x="1778679" y="27594"/>
                      <a:pt x="1773146" y="22075"/>
                      <a:pt x="1773146" y="13797"/>
                    </a:cubicBezTo>
                    <a:cubicBezTo>
                      <a:pt x="1773146" y="5519"/>
                      <a:pt x="1778679" y="0"/>
                      <a:pt x="1786977" y="0"/>
                    </a:cubicBezTo>
                    <a:lnTo>
                      <a:pt x="1788361" y="0"/>
                    </a:lnTo>
                    <a:cubicBezTo>
                      <a:pt x="1796659" y="0"/>
                      <a:pt x="1802192" y="5519"/>
                      <a:pt x="1802192" y="13797"/>
                    </a:cubicBezTo>
                    <a:cubicBezTo>
                      <a:pt x="1802192" y="22075"/>
                      <a:pt x="1793893" y="27594"/>
                      <a:pt x="1786977" y="27594"/>
                    </a:cubicBezTo>
                    <a:close/>
                    <a:moveTo>
                      <a:pt x="1342999" y="27594"/>
                    </a:moveTo>
                    <a:lnTo>
                      <a:pt x="1341616" y="27594"/>
                    </a:lnTo>
                    <a:cubicBezTo>
                      <a:pt x="1333317" y="27594"/>
                      <a:pt x="1327785" y="22075"/>
                      <a:pt x="1327785" y="13797"/>
                    </a:cubicBezTo>
                    <a:cubicBezTo>
                      <a:pt x="1327785" y="5519"/>
                      <a:pt x="1333317" y="0"/>
                      <a:pt x="1341616" y="0"/>
                    </a:cubicBezTo>
                    <a:lnTo>
                      <a:pt x="1342999" y="0"/>
                    </a:lnTo>
                    <a:cubicBezTo>
                      <a:pt x="1351298" y="0"/>
                      <a:pt x="1356831" y="5519"/>
                      <a:pt x="1356831" y="13797"/>
                    </a:cubicBezTo>
                    <a:cubicBezTo>
                      <a:pt x="1356831" y="22075"/>
                      <a:pt x="1351298" y="27594"/>
                      <a:pt x="1342999" y="27594"/>
                    </a:cubicBezTo>
                    <a:close/>
                    <a:moveTo>
                      <a:pt x="900404" y="27594"/>
                    </a:moveTo>
                    <a:cubicBezTo>
                      <a:pt x="892106" y="27594"/>
                      <a:pt x="886573" y="22075"/>
                      <a:pt x="886573" y="13797"/>
                    </a:cubicBezTo>
                    <a:cubicBezTo>
                      <a:pt x="886573" y="5519"/>
                      <a:pt x="892106" y="0"/>
                      <a:pt x="900404" y="0"/>
                    </a:cubicBezTo>
                    <a:lnTo>
                      <a:pt x="901787" y="0"/>
                    </a:lnTo>
                    <a:cubicBezTo>
                      <a:pt x="910086" y="0"/>
                      <a:pt x="915618" y="5519"/>
                      <a:pt x="915618" y="13797"/>
                    </a:cubicBezTo>
                    <a:cubicBezTo>
                      <a:pt x="915618" y="22075"/>
                      <a:pt x="908703" y="27594"/>
                      <a:pt x="900404" y="27594"/>
                    </a:cubicBezTo>
                    <a:close/>
                    <a:moveTo>
                      <a:pt x="457809" y="27594"/>
                    </a:moveTo>
                    <a:lnTo>
                      <a:pt x="456426" y="27594"/>
                    </a:lnTo>
                    <a:cubicBezTo>
                      <a:pt x="448127" y="27594"/>
                      <a:pt x="442595" y="22075"/>
                      <a:pt x="442595" y="13797"/>
                    </a:cubicBezTo>
                    <a:cubicBezTo>
                      <a:pt x="442595" y="5519"/>
                      <a:pt x="448127" y="0"/>
                      <a:pt x="456426" y="0"/>
                    </a:cubicBezTo>
                    <a:lnTo>
                      <a:pt x="457809" y="0"/>
                    </a:lnTo>
                    <a:cubicBezTo>
                      <a:pt x="466108" y="0"/>
                      <a:pt x="471640" y="5519"/>
                      <a:pt x="471640" y="13797"/>
                    </a:cubicBezTo>
                    <a:cubicBezTo>
                      <a:pt x="471640" y="22075"/>
                      <a:pt x="464725" y="27594"/>
                      <a:pt x="457809" y="27594"/>
                    </a:cubicBezTo>
                    <a:close/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4" name="Google Shape;1174;p26"/>
              <p:cNvSpPr/>
              <p:nvPr/>
            </p:nvSpPr>
            <p:spPr>
              <a:xfrm>
                <a:off x="10591020" y="2465494"/>
                <a:ext cx="27662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7662" h="27593" extrusionOk="0">
                    <a:moveTo>
                      <a:pt x="13831" y="27594"/>
                    </a:moveTo>
                    <a:cubicBezTo>
                      <a:pt x="5533" y="27594"/>
                      <a:pt x="0" y="22075"/>
                      <a:pt x="0" y="13797"/>
                    </a:cubicBezTo>
                    <a:cubicBezTo>
                      <a:pt x="0" y="5519"/>
                      <a:pt x="5533" y="0"/>
                      <a:pt x="13831" y="0"/>
                    </a:cubicBezTo>
                    <a:lnTo>
                      <a:pt x="13831" y="0"/>
                    </a:lnTo>
                    <a:cubicBezTo>
                      <a:pt x="22130" y="0"/>
                      <a:pt x="27662" y="5519"/>
                      <a:pt x="27662" y="13797"/>
                    </a:cubicBezTo>
                    <a:cubicBezTo>
                      <a:pt x="27662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75" name="Google Shape;1175;p26"/>
            <p:cNvGrpSpPr/>
            <p:nvPr/>
          </p:nvGrpSpPr>
          <p:grpSpPr>
            <a:xfrm>
              <a:off x="404546" y="2093684"/>
              <a:ext cx="8887861" cy="27593"/>
              <a:chOff x="1730821" y="2929071"/>
              <a:chExt cx="8887861" cy="27593"/>
            </a:xfrm>
          </p:grpSpPr>
          <p:sp>
            <p:nvSpPr>
              <p:cNvPr id="1176" name="Google Shape;1176;p26"/>
              <p:cNvSpPr/>
              <p:nvPr/>
            </p:nvSpPr>
            <p:spPr>
              <a:xfrm>
                <a:off x="1730821" y="2929071"/>
                <a:ext cx="29045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9045" h="27593" extrusionOk="0"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7" name="Google Shape;1177;p26"/>
              <p:cNvSpPr/>
              <p:nvPr/>
            </p:nvSpPr>
            <p:spPr>
              <a:xfrm>
                <a:off x="2173416" y="2929071"/>
                <a:ext cx="8004054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8004054" h="27593" extrusionOk="0">
                    <a:moveTo>
                      <a:pt x="7988840" y="27594"/>
                    </a:moveTo>
                    <a:cubicBezTo>
                      <a:pt x="7980542" y="27594"/>
                      <a:pt x="7975009" y="22075"/>
                      <a:pt x="7975009" y="13797"/>
                    </a:cubicBezTo>
                    <a:cubicBezTo>
                      <a:pt x="7975009" y="5519"/>
                      <a:pt x="7980542" y="0"/>
                      <a:pt x="7988840" y="0"/>
                    </a:cubicBezTo>
                    <a:lnTo>
                      <a:pt x="7990224" y="0"/>
                    </a:lnTo>
                    <a:cubicBezTo>
                      <a:pt x="7998522" y="0"/>
                      <a:pt x="8004055" y="5519"/>
                      <a:pt x="8004055" y="13797"/>
                    </a:cubicBezTo>
                    <a:cubicBezTo>
                      <a:pt x="8004055" y="22075"/>
                      <a:pt x="7997139" y="27594"/>
                      <a:pt x="7988840" y="27594"/>
                    </a:cubicBezTo>
                    <a:close/>
                    <a:moveTo>
                      <a:pt x="7546245" y="27594"/>
                    </a:moveTo>
                    <a:cubicBezTo>
                      <a:pt x="7537947" y="27594"/>
                      <a:pt x="7532414" y="22075"/>
                      <a:pt x="7532414" y="13797"/>
                    </a:cubicBezTo>
                    <a:cubicBezTo>
                      <a:pt x="7532414" y="5519"/>
                      <a:pt x="7537947" y="0"/>
                      <a:pt x="7546245" y="0"/>
                    </a:cubicBezTo>
                    <a:lnTo>
                      <a:pt x="7547629" y="0"/>
                    </a:lnTo>
                    <a:cubicBezTo>
                      <a:pt x="7555927" y="0"/>
                      <a:pt x="7561460" y="5519"/>
                      <a:pt x="7561460" y="13797"/>
                    </a:cubicBezTo>
                    <a:cubicBezTo>
                      <a:pt x="7561460" y="22075"/>
                      <a:pt x="7554544" y="27594"/>
                      <a:pt x="7546245" y="27594"/>
                    </a:cubicBezTo>
                    <a:close/>
                    <a:moveTo>
                      <a:pt x="7103650" y="27594"/>
                    </a:moveTo>
                    <a:cubicBezTo>
                      <a:pt x="7095352" y="27594"/>
                      <a:pt x="7089819" y="22075"/>
                      <a:pt x="7089819" y="13797"/>
                    </a:cubicBezTo>
                    <a:cubicBezTo>
                      <a:pt x="7089819" y="5519"/>
                      <a:pt x="7095352" y="0"/>
                      <a:pt x="7103650" y="0"/>
                    </a:cubicBezTo>
                    <a:lnTo>
                      <a:pt x="7105034" y="0"/>
                    </a:lnTo>
                    <a:cubicBezTo>
                      <a:pt x="7113332" y="0"/>
                      <a:pt x="7118865" y="5519"/>
                      <a:pt x="7118865" y="13797"/>
                    </a:cubicBezTo>
                    <a:cubicBezTo>
                      <a:pt x="7118865" y="22075"/>
                      <a:pt x="7110566" y="27594"/>
                      <a:pt x="7103650" y="27594"/>
                    </a:cubicBezTo>
                    <a:close/>
                    <a:moveTo>
                      <a:pt x="6659672" y="27594"/>
                    </a:moveTo>
                    <a:cubicBezTo>
                      <a:pt x="6651374" y="27594"/>
                      <a:pt x="6645841" y="22075"/>
                      <a:pt x="6645841" y="13797"/>
                    </a:cubicBezTo>
                    <a:cubicBezTo>
                      <a:pt x="6645841" y="5519"/>
                      <a:pt x="6651374" y="0"/>
                      <a:pt x="6659672" y="0"/>
                    </a:cubicBezTo>
                    <a:lnTo>
                      <a:pt x="6661055" y="0"/>
                    </a:lnTo>
                    <a:cubicBezTo>
                      <a:pt x="6669354" y="0"/>
                      <a:pt x="6674886" y="5519"/>
                      <a:pt x="6674886" y="13797"/>
                    </a:cubicBezTo>
                    <a:cubicBezTo>
                      <a:pt x="6674886" y="22075"/>
                      <a:pt x="6667971" y="27594"/>
                      <a:pt x="6659672" y="27594"/>
                    </a:cubicBezTo>
                    <a:close/>
                    <a:moveTo>
                      <a:pt x="6217077" y="27594"/>
                    </a:moveTo>
                    <a:cubicBezTo>
                      <a:pt x="6208779" y="27594"/>
                      <a:pt x="6203246" y="22075"/>
                      <a:pt x="6203246" y="13797"/>
                    </a:cubicBezTo>
                    <a:cubicBezTo>
                      <a:pt x="6203246" y="5519"/>
                      <a:pt x="6208779" y="0"/>
                      <a:pt x="6217077" y="0"/>
                    </a:cubicBezTo>
                    <a:lnTo>
                      <a:pt x="6218460" y="0"/>
                    </a:lnTo>
                    <a:cubicBezTo>
                      <a:pt x="6226759" y="0"/>
                      <a:pt x="6232291" y="5519"/>
                      <a:pt x="6232291" y="13797"/>
                    </a:cubicBezTo>
                    <a:cubicBezTo>
                      <a:pt x="6232291" y="22075"/>
                      <a:pt x="6225376" y="27594"/>
                      <a:pt x="6217077" y="27594"/>
                    </a:cubicBezTo>
                    <a:close/>
                    <a:moveTo>
                      <a:pt x="5774482" y="27594"/>
                    </a:moveTo>
                    <a:cubicBezTo>
                      <a:pt x="5766183" y="27594"/>
                      <a:pt x="5760651" y="22075"/>
                      <a:pt x="5760651" y="13797"/>
                    </a:cubicBezTo>
                    <a:cubicBezTo>
                      <a:pt x="5760651" y="5519"/>
                      <a:pt x="5766183" y="0"/>
                      <a:pt x="5774482" y="0"/>
                    </a:cubicBezTo>
                    <a:lnTo>
                      <a:pt x="5775865" y="0"/>
                    </a:lnTo>
                    <a:cubicBezTo>
                      <a:pt x="5784164" y="0"/>
                      <a:pt x="5789696" y="5519"/>
                      <a:pt x="5789696" y="13797"/>
                    </a:cubicBezTo>
                    <a:cubicBezTo>
                      <a:pt x="5789696" y="22075"/>
                      <a:pt x="5781398" y="27594"/>
                      <a:pt x="5774482" y="27594"/>
                    </a:cubicBezTo>
                    <a:close/>
                    <a:moveTo>
                      <a:pt x="5330504" y="27594"/>
                    </a:moveTo>
                    <a:cubicBezTo>
                      <a:pt x="5322205" y="27594"/>
                      <a:pt x="5316673" y="22075"/>
                      <a:pt x="5316673" y="13797"/>
                    </a:cubicBezTo>
                    <a:cubicBezTo>
                      <a:pt x="5316673" y="5519"/>
                      <a:pt x="5322205" y="0"/>
                      <a:pt x="5330504" y="0"/>
                    </a:cubicBezTo>
                    <a:lnTo>
                      <a:pt x="5331887" y="0"/>
                    </a:lnTo>
                    <a:cubicBezTo>
                      <a:pt x="5340186" y="0"/>
                      <a:pt x="5345718" y="5519"/>
                      <a:pt x="5345718" y="13797"/>
                    </a:cubicBezTo>
                    <a:cubicBezTo>
                      <a:pt x="5345718" y="22075"/>
                      <a:pt x="5338803" y="27594"/>
                      <a:pt x="5330504" y="27594"/>
                    </a:cubicBezTo>
                    <a:close/>
                    <a:moveTo>
                      <a:pt x="4887909" y="27594"/>
                    </a:moveTo>
                    <a:cubicBezTo>
                      <a:pt x="4879610" y="27594"/>
                      <a:pt x="4874078" y="22075"/>
                      <a:pt x="4874078" y="13797"/>
                    </a:cubicBezTo>
                    <a:cubicBezTo>
                      <a:pt x="4874078" y="5519"/>
                      <a:pt x="4879610" y="0"/>
                      <a:pt x="4887909" y="0"/>
                    </a:cubicBezTo>
                    <a:lnTo>
                      <a:pt x="4889292" y="0"/>
                    </a:lnTo>
                    <a:cubicBezTo>
                      <a:pt x="4897591" y="0"/>
                      <a:pt x="4903123" y="5519"/>
                      <a:pt x="4903123" y="13797"/>
                    </a:cubicBezTo>
                    <a:cubicBezTo>
                      <a:pt x="4903123" y="22075"/>
                      <a:pt x="4896208" y="27594"/>
                      <a:pt x="4887909" y="27594"/>
                    </a:cubicBezTo>
                    <a:close/>
                    <a:moveTo>
                      <a:pt x="4445314" y="27594"/>
                    </a:moveTo>
                    <a:cubicBezTo>
                      <a:pt x="4437015" y="27594"/>
                      <a:pt x="4431483" y="22075"/>
                      <a:pt x="4431483" y="13797"/>
                    </a:cubicBezTo>
                    <a:cubicBezTo>
                      <a:pt x="4431483" y="5519"/>
                      <a:pt x="4437015" y="0"/>
                      <a:pt x="4445314" y="0"/>
                    </a:cubicBezTo>
                    <a:lnTo>
                      <a:pt x="4446697" y="0"/>
                    </a:lnTo>
                    <a:cubicBezTo>
                      <a:pt x="4454996" y="0"/>
                      <a:pt x="4460528" y="5519"/>
                      <a:pt x="4460528" y="13797"/>
                    </a:cubicBezTo>
                    <a:cubicBezTo>
                      <a:pt x="4460528" y="22075"/>
                      <a:pt x="4452229" y="27594"/>
                      <a:pt x="4445314" y="27594"/>
                    </a:cubicBezTo>
                    <a:close/>
                    <a:moveTo>
                      <a:pt x="4001336" y="27594"/>
                    </a:moveTo>
                    <a:cubicBezTo>
                      <a:pt x="3993037" y="27594"/>
                      <a:pt x="3987504" y="22075"/>
                      <a:pt x="3987504" y="13797"/>
                    </a:cubicBezTo>
                    <a:cubicBezTo>
                      <a:pt x="3987504" y="5519"/>
                      <a:pt x="3993037" y="0"/>
                      <a:pt x="4001336" y="0"/>
                    </a:cubicBezTo>
                    <a:lnTo>
                      <a:pt x="4002719" y="0"/>
                    </a:lnTo>
                    <a:cubicBezTo>
                      <a:pt x="4011018" y="0"/>
                      <a:pt x="4016550" y="5519"/>
                      <a:pt x="4016550" y="13797"/>
                    </a:cubicBezTo>
                    <a:cubicBezTo>
                      <a:pt x="4016550" y="22075"/>
                      <a:pt x="4009634" y="27594"/>
                      <a:pt x="4001336" y="27594"/>
                    </a:cubicBezTo>
                    <a:close/>
                    <a:moveTo>
                      <a:pt x="3558741" y="27594"/>
                    </a:moveTo>
                    <a:lnTo>
                      <a:pt x="3557358" y="27594"/>
                    </a:lnTo>
                    <a:cubicBezTo>
                      <a:pt x="3549059" y="27594"/>
                      <a:pt x="3543527" y="22075"/>
                      <a:pt x="3543527" y="13797"/>
                    </a:cubicBezTo>
                    <a:cubicBezTo>
                      <a:pt x="3543527" y="5519"/>
                      <a:pt x="3549059" y="0"/>
                      <a:pt x="3557358" y="0"/>
                    </a:cubicBezTo>
                    <a:lnTo>
                      <a:pt x="3558741" y="0"/>
                    </a:lnTo>
                    <a:cubicBezTo>
                      <a:pt x="3567039" y="0"/>
                      <a:pt x="3572572" y="5519"/>
                      <a:pt x="3572572" y="13797"/>
                    </a:cubicBezTo>
                    <a:cubicBezTo>
                      <a:pt x="3572572" y="22075"/>
                      <a:pt x="3567039" y="27594"/>
                      <a:pt x="3558741" y="27594"/>
                    </a:cubicBezTo>
                    <a:close/>
                    <a:moveTo>
                      <a:pt x="3116146" y="27594"/>
                    </a:moveTo>
                    <a:cubicBezTo>
                      <a:pt x="3107847" y="27594"/>
                      <a:pt x="3102314" y="22075"/>
                      <a:pt x="3102314" y="13797"/>
                    </a:cubicBezTo>
                    <a:cubicBezTo>
                      <a:pt x="3102314" y="5519"/>
                      <a:pt x="3107847" y="0"/>
                      <a:pt x="3116146" y="0"/>
                    </a:cubicBezTo>
                    <a:lnTo>
                      <a:pt x="3117529" y="0"/>
                    </a:lnTo>
                    <a:cubicBezTo>
                      <a:pt x="3125827" y="0"/>
                      <a:pt x="3131360" y="5519"/>
                      <a:pt x="3131360" y="13797"/>
                    </a:cubicBezTo>
                    <a:cubicBezTo>
                      <a:pt x="3131360" y="22075"/>
                      <a:pt x="3123061" y="27594"/>
                      <a:pt x="3116146" y="27594"/>
                    </a:cubicBezTo>
                    <a:close/>
                    <a:moveTo>
                      <a:pt x="2672168" y="27594"/>
                    </a:moveTo>
                    <a:lnTo>
                      <a:pt x="2670785" y="27594"/>
                    </a:lnTo>
                    <a:cubicBezTo>
                      <a:pt x="2662486" y="27594"/>
                      <a:pt x="2656953" y="22075"/>
                      <a:pt x="2656953" y="13797"/>
                    </a:cubicBezTo>
                    <a:cubicBezTo>
                      <a:pt x="2656953" y="5519"/>
                      <a:pt x="2662486" y="0"/>
                      <a:pt x="2670785" y="0"/>
                    </a:cubicBezTo>
                    <a:lnTo>
                      <a:pt x="2672168" y="0"/>
                    </a:lnTo>
                    <a:cubicBezTo>
                      <a:pt x="2680466" y="0"/>
                      <a:pt x="2685999" y="5519"/>
                      <a:pt x="2685999" y="13797"/>
                    </a:cubicBezTo>
                    <a:cubicBezTo>
                      <a:pt x="2685999" y="22075"/>
                      <a:pt x="2680466" y="27594"/>
                      <a:pt x="2672168" y="27594"/>
                    </a:cubicBezTo>
                    <a:close/>
                    <a:moveTo>
                      <a:pt x="2229573" y="27594"/>
                    </a:moveTo>
                    <a:cubicBezTo>
                      <a:pt x="2221274" y="27594"/>
                      <a:pt x="2215741" y="22075"/>
                      <a:pt x="2215741" y="13797"/>
                    </a:cubicBezTo>
                    <a:cubicBezTo>
                      <a:pt x="2215741" y="5519"/>
                      <a:pt x="2221274" y="0"/>
                      <a:pt x="2229573" y="0"/>
                    </a:cubicBezTo>
                    <a:lnTo>
                      <a:pt x="2230956" y="0"/>
                    </a:lnTo>
                    <a:cubicBezTo>
                      <a:pt x="2239254" y="0"/>
                      <a:pt x="2244787" y="5519"/>
                      <a:pt x="2244787" y="13797"/>
                    </a:cubicBezTo>
                    <a:cubicBezTo>
                      <a:pt x="2244787" y="22075"/>
                      <a:pt x="2237871" y="27594"/>
                      <a:pt x="2229573" y="27594"/>
                    </a:cubicBezTo>
                    <a:close/>
                    <a:moveTo>
                      <a:pt x="1786977" y="27594"/>
                    </a:moveTo>
                    <a:cubicBezTo>
                      <a:pt x="1778679" y="27594"/>
                      <a:pt x="1773146" y="22075"/>
                      <a:pt x="1773146" y="13797"/>
                    </a:cubicBezTo>
                    <a:cubicBezTo>
                      <a:pt x="1773146" y="5519"/>
                      <a:pt x="1778679" y="0"/>
                      <a:pt x="1786977" y="0"/>
                    </a:cubicBezTo>
                    <a:lnTo>
                      <a:pt x="1788361" y="0"/>
                    </a:lnTo>
                    <a:cubicBezTo>
                      <a:pt x="1796659" y="0"/>
                      <a:pt x="1802192" y="5519"/>
                      <a:pt x="1802192" y="13797"/>
                    </a:cubicBezTo>
                    <a:cubicBezTo>
                      <a:pt x="1802192" y="22075"/>
                      <a:pt x="1793893" y="27594"/>
                      <a:pt x="1786977" y="27594"/>
                    </a:cubicBezTo>
                    <a:close/>
                    <a:moveTo>
                      <a:pt x="1342999" y="27594"/>
                    </a:moveTo>
                    <a:lnTo>
                      <a:pt x="1341616" y="27594"/>
                    </a:lnTo>
                    <a:cubicBezTo>
                      <a:pt x="1333317" y="27594"/>
                      <a:pt x="1327785" y="22075"/>
                      <a:pt x="1327785" y="13797"/>
                    </a:cubicBezTo>
                    <a:cubicBezTo>
                      <a:pt x="1327785" y="5519"/>
                      <a:pt x="1333317" y="0"/>
                      <a:pt x="1341616" y="0"/>
                    </a:cubicBezTo>
                    <a:lnTo>
                      <a:pt x="1342999" y="0"/>
                    </a:lnTo>
                    <a:cubicBezTo>
                      <a:pt x="1351298" y="0"/>
                      <a:pt x="1356831" y="5519"/>
                      <a:pt x="1356831" y="13797"/>
                    </a:cubicBezTo>
                    <a:cubicBezTo>
                      <a:pt x="1356831" y="22075"/>
                      <a:pt x="1351298" y="27594"/>
                      <a:pt x="1342999" y="27594"/>
                    </a:cubicBezTo>
                    <a:close/>
                    <a:moveTo>
                      <a:pt x="900404" y="27594"/>
                    </a:moveTo>
                    <a:cubicBezTo>
                      <a:pt x="892106" y="27594"/>
                      <a:pt x="886573" y="22075"/>
                      <a:pt x="886573" y="13797"/>
                    </a:cubicBezTo>
                    <a:cubicBezTo>
                      <a:pt x="886573" y="5519"/>
                      <a:pt x="892106" y="0"/>
                      <a:pt x="900404" y="0"/>
                    </a:cubicBezTo>
                    <a:lnTo>
                      <a:pt x="901787" y="0"/>
                    </a:lnTo>
                    <a:cubicBezTo>
                      <a:pt x="910086" y="0"/>
                      <a:pt x="915618" y="5519"/>
                      <a:pt x="915618" y="13797"/>
                    </a:cubicBezTo>
                    <a:cubicBezTo>
                      <a:pt x="915618" y="22075"/>
                      <a:pt x="908703" y="27594"/>
                      <a:pt x="900404" y="27594"/>
                    </a:cubicBezTo>
                    <a:close/>
                    <a:moveTo>
                      <a:pt x="457809" y="27594"/>
                    </a:moveTo>
                    <a:lnTo>
                      <a:pt x="456426" y="27594"/>
                    </a:lnTo>
                    <a:cubicBezTo>
                      <a:pt x="448127" y="27594"/>
                      <a:pt x="442595" y="22075"/>
                      <a:pt x="442595" y="13797"/>
                    </a:cubicBezTo>
                    <a:cubicBezTo>
                      <a:pt x="442595" y="5519"/>
                      <a:pt x="448127" y="0"/>
                      <a:pt x="456426" y="0"/>
                    </a:cubicBezTo>
                    <a:lnTo>
                      <a:pt x="457809" y="0"/>
                    </a:lnTo>
                    <a:cubicBezTo>
                      <a:pt x="466108" y="0"/>
                      <a:pt x="471640" y="5519"/>
                      <a:pt x="471640" y="13797"/>
                    </a:cubicBezTo>
                    <a:cubicBezTo>
                      <a:pt x="471640" y="22075"/>
                      <a:pt x="464725" y="27594"/>
                      <a:pt x="457809" y="27594"/>
                    </a:cubicBezTo>
                    <a:close/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8" name="Google Shape;1178;p26"/>
              <p:cNvSpPr/>
              <p:nvPr/>
            </p:nvSpPr>
            <p:spPr>
              <a:xfrm>
                <a:off x="10591020" y="2929071"/>
                <a:ext cx="27662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7662" h="27593" extrusionOk="0">
                    <a:moveTo>
                      <a:pt x="13831" y="27594"/>
                    </a:moveTo>
                    <a:cubicBezTo>
                      <a:pt x="5533" y="27594"/>
                      <a:pt x="0" y="22075"/>
                      <a:pt x="0" y="13797"/>
                    </a:cubicBezTo>
                    <a:cubicBezTo>
                      <a:pt x="0" y="5519"/>
                      <a:pt x="5533" y="0"/>
                      <a:pt x="13831" y="0"/>
                    </a:cubicBezTo>
                    <a:lnTo>
                      <a:pt x="13831" y="0"/>
                    </a:lnTo>
                    <a:cubicBezTo>
                      <a:pt x="22130" y="0"/>
                      <a:pt x="27662" y="5519"/>
                      <a:pt x="27662" y="13797"/>
                    </a:cubicBezTo>
                    <a:cubicBezTo>
                      <a:pt x="27662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79" name="Google Shape;1179;p26"/>
            <p:cNvGrpSpPr/>
            <p:nvPr/>
          </p:nvGrpSpPr>
          <p:grpSpPr>
            <a:xfrm>
              <a:off x="404546" y="2557262"/>
              <a:ext cx="8887861" cy="27593"/>
              <a:chOff x="1730821" y="3392649"/>
              <a:chExt cx="8887861" cy="27593"/>
            </a:xfrm>
          </p:grpSpPr>
          <p:sp>
            <p:nvSpPr>
              <p:cNvPr id="1180" name="Google Shape;1180;p26"/>
              <p:cNvSpPr/>
              <p:nvPr/>
            </p:nvSpPr>
            <p:spPr>
              <a:xfrm>
                <a:off x="1730821" y="3392649"/>
                <a:ext cx="29045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9045" h="27593" extrusionOk="0"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1" name="Google Shape;1181;p26"/>
              <p:cNvSpPr/>
              <p:nvPr/>
            </p:nvSpPr>
            <p:spPr>
              <a:xfrm>
                <a:off x="2173416" y="3392649"/>
                <a:ext cx="8004054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8004054" h="27593" extrusionOk="0">
                    <a:moveTo>
                      <a:pt x="7988840" y="27594"/>
                    </a:moveTo>
                    <a:cubicBezTo>
                      <a:pt x="7980542" y="27594"/>
                      <a:pt x="7975009" y="22075"/>
                      <a:pt x="7975009" y="13797"/>
                    </a:cubicBezTo>
                    <a:cubicBezTo>
                      <a:pt x="7975009" y="5519"/>
                      <a:pt x="7980542" y="0"/>
                      <a:pt x="7988840" y="0"/>
                    </a:cubicBezTo>
                    <a:lnTo>
                      <a:pt x="7990224" y="0"/>
                    </a:lnTo>
                    <a:cubicBezTo>
                      <a:pt x="7998522" y="0"/>
                      <a:pt x="8004055" y="5519"/>
                      <a:pt x="8004055" y="13797"/>
                    </a:cubicBezTo>
                    <a:cubicBezTo>
                      <a:pt x="8004055" y="22075"/>
                      <a:pt x="7997139" y="27594"/>
                      <a:pt x="7988840" y="27594"/>
                    </a:cubicBezTo>
                    <a:close/>
                    <a:moveTo>
                      <a:pt x="7546245" y="27594"/>
                    </a:moveTo>
                    <a:cubicBezTo>
                      <a:pt x="7537947" y="27594"/>
                      <a:pt x="7532414" y="22075"/>
                      <a:pt x="7532414" y="13797"/>
                    </a:cubicBezTo>
                    <a:cubicBezTo>
                      <a:pt x="7532414" y="5519"/>
                      <a:pt x="7537947" y="0"/>
                      <a:pt x="7546245" y="0"/>
                    </a:cubicBezTo>
                    <a:lnTo>
                      <a:pt x="7547629" y="0"/>
                    </a:lnTo>
                    <a:cubicBezTo>
                      <a:pt x="7555927" y="0"/>
                      <a:pt x="7561460" y="5519"/>
                      <a:pt x="7561460" y="13797"/>
                    </a:cubicBezTo>
                    <a:cubicBezTo>
                      <a:pt x="7561460" y="22075"/>
                      <a:pt x="7554544" y="27594"/>
                      <a:pt x="7546245" y="27594"/>
                    </a:cubicBezTo>
                    <a:close/>
                    <a:moveTo>
                      <a:pt x="7103650" y="27594"/>
                    </a:moveTo>
                    <a:cubicBezTo>
                      <a:pt x="7095352" y="27594"/>
                      <a:pt x="7089819" y="22075"/>
                      <a:pt x="7089819" y="13797"/>
                    </a:cubicBezTo>
                    <a:cubicBezTo>
                      <a:pt x="7089819" y="5519"/>
                      <a:pt x="7095352" y="0"/>
                      <a:pt x="7103650" y="0"/>
                    </a:cubicBezTo>
                    <a:lnTo>
                      <a:pt x="7105034" y="0"/>
                    </a:lnTo>
                    <a:cubicBezTo>
                      <a:pt x="7113332" y="0"/>
                      <a:pt x="7118865" y="5519"/>
                      <a:pt x="7118865" y="13797"/>
                    </a:cubicBezTo>
                    <a:cubicBezTo>
                      <a:pt x="7118865" y="22075"/>
                      <a:pt x="7110566" y="27594"/>
                      <a:pt x="7103650" y="27594"/>
                    </a:cubicBezTo>
                    <a:close/>
                    <a:moveTo>
                      <a:pt x="6659672" y="27594"/>
                    </a:moveTo>
                    <a:cubicBezTo>
                      <a:pt x="6651374" y="27594"/>
                      <a:pt x="6645841" y="22075"/>
                      <a:pt x="6645841" y="13797"/>
                    </a:cubicBezTo>
                    <a:cubicBezTo>
                      <a:pt x="6645841" y="5519"/>
                      <a:pt x="6651374" y="0"/>
                      <a:pt x="6659672" y="0"/>
                    </a:cubicBezTo>
                    <a:lnTo>
                      <a:pt x="6661055" y="0"/>
                    </a:lnTo>
                    <a:cubicBezTo>
                      <a:pt x="6669354" y="0"/>
                      <a:pt x="6674886" y="5519"/>
                      <a:pt x="6674886" y="13797"/>
                    </a:cubicBezTo>
                    <a:cubicBezTo>
                      <a:pt x="6674886" y="22075"/>
                      <a:pt x="6667971" y="27594"/>
                      <a:pt x="6659672" y="27594"/>
                    </a:cubicBezTo>
                    <a:close/>
                    <a:moveTo>
                      <a:pt x="6217077" y="27594"/>
                    </a:moveTo>
                    <a:cubicBezTo>
                      <a:pt x="6208779" y="27594"/>
                      <a:pt x="6203246" y="22075"/>
                      <a:pt x="6203246" y="13797"/>
                    </a:cubicBezTo>
                    <a:cubicBezTo>
                      <a:pt x="6203246" y="5519"/>
                      <a:pt x="6208779" y="0"/>
                      <a:pt x="6217077" y="0"/>
                    </a:cubicBezTo>
                    <a:lnTo>
                      <a:pt x="6218460" y="0"/>
                    </a:lnTo>
                    <a:cubicBezTo>
                      <a:pt x="6226759" y="0"/>
                      <a:pt x="6232291" y="5519"/>
                      <a:pt x="6232291" y="13797"/>
                    </a:cubicBezTo>
                    <a:cubicBezTo>
                      <a:pt x="6232291" y="22075"/>
                      <a:pt x="6225376" y="27594"/>
                      <a:pt x="6217077" y="27594"/>
                    </a:cubicBezTo>
                    <a:close/>
                    <a:moveTo>
                      <a:pt x="5774482" y="27594"/>
                    </a:moveTo>
                    <a:cubicBezTo>
                      <a:pt x="5766183" y="27594"/>
                      <a:pt x="5760651" y="22075"/>
                      <a:pt x="5760651" y="13797"/>
                    </a:cubicBezTo>
                    <a:cubicBezTo>
                      <a:pt x="5760651" y="5519"/>
                      <a:pt x="5766183" y="0"/>
                      <a:pt x="5774482" y="0"/>
                    </a:cubicBezTo>
                    <a:lnTo>
                      <a:pt x="5775865" y="0"/>
                    </a:lnTo>
                    <a:cubicBezTo>
                      <a:pt x="5784164" y="0"/>
                      <a:pt x="5789696" y="5519"/>
                      <a:pt x="5789696" y="13797"/>
                    </a:cubicBezTo>
                    <a:cubicBezTo>
                      <a:pt x="5789696" y="22075"/>
                      <a:pt x="5781398" y="27594"/>
                      <a:pt x="5774482" y="27594"/>
                    </a:cubicBezTo>
                    <a:close/>
                    <a:moveTo>
                      <a:pt x="5330504" y="27594"/>
                    </a:moveTo>
                    <a:cubicBezTo>
                      <a:pt x="5322205" y="27594"/>
                      <a:pt x="5316673" y="22075"/>
                      <a:pt x="5316673" y="13797"/>
                    </a:cubicBezTo>
                    <a:cubicBezTo>
                      <a:pt x="5316673" y="5519"/>
                      <a:pt x="5322205" y="0"/>
                      <a:pt x="5330504" y="0"/>
                    </a:cubicBezTo>
                    <a:lnTo>
                      <a:pt x="5331887" y="0"/>
                    </a:lnTo>
                    <a:cubicBezTo>
                      <a:pt x="5340186" y="0"/>
                      <a:pt x="5345718" y="5519"/>
                      <a:pt x="5345718" y="13797"/>
                    </a:cubicBezTo>
                    <a:cubicBezTo>
                      <a:pt x="5345718" y="22075"/>
                      <a:pt x="5338803" y="27594"/>
                      <a:pt x="5330504" y="27594"/>
                    </a:cubicBezTo>
                    <a:close/>
                    <a:moveTo>
                      <a:pt x="4887909" y="27594"/>
                    </a:moveTo>
                    <a:cubicBezTo>
                      <a:pt x="4879610" y="27594"/>
                      <a:pt x="4874078" y="22075"/>
                      <a:pt x="4874078" y="13797"/>
                    </a:cubicBezTo>
                    <a:cubicBezTo>
                      <a:pt x="4874078" y="5519"/>
                      <a:pt x="4879610" y="0"/>
                      <a:pt x="4887909" y="0"/>
                    </a:cubicBezTo>
                    <a:lnTo>
                      <a:pt x="4889292" y="0"/>
                    </a:lnTo>
                    <a:cubicBezTo>
                      <a:pt x="4897591" y="0"/>
                      <a:pt x="4903123" y="5519"/>
                      <a:pt x="4903123" y="13797"/>
                    </a:cubicBezTo>
                    <a:cubicBezTo>
                      <a:pt x="4903123" y="22075"/>
                      <a:pt x="4896208" y="27594"/>
                      <a:pt x="4887909" y="27594"/>
                    </a:cubicBezTo>
                    <a:close/>
                    <a:moveTo>
                      <a:pt x="4445314" y="27594"/>
                    </a:moveTo>
                    <a:cubicBezTo>
                      <a:pt x="4437015" y="27594"/>
                      <a:pt x="4431483" y="22075"/>
                      <a:pt x="4431483" y="13797"/>
                    </a:cubicBezTo>
                    <a:cubicBezTo>
                      <a:pt x="4431483" y="5519"/>
                      <a:pt x="4437015" y="0"/>
                      <a:pt x="4445314" y="0"/>
                    </a:cubicBezTo>
                    <a:lnTo>
                      <a:pt x="4446697" y="0"/>
                    </a:lnTo>
                    <a:cubicBezTo>
                      <a:pt x="4454996" y="0"/>
                      <a:pt x="4460528" y="5519"/>
                      <a:pt x="4460528" y="13797"/>
                    </a:cubicBezTo>
                    <a:cubicBezTo>
                      <a:pt x="4460528" y="22075"/>
                      <a:pt x="4452229" y="27594"/>
                      <a:pt x="4445314" y="27594"/>
                    </a:cubicBezTo>
                    <a:close/>
                    <a:moveTo>
                      <a:pt x="4001336" y="27594"/>
                    </a:moveTo>
                    <a:cubicBezTo>
                      <a:pt x="3993037" y="27594"/>
                      <a:pt x="3987504" y="22075"/>
                      <a:pt x="3987504" y="13797"/>
                    </a:cubicBezTo>
                    <a:cubicBezTo>
                      <a:pt x="3987504" y="5519"/>
                      <a:pt x="3993037" y="0"/>
                      <a:pt x="4001336" y="0"/>
                    </a:cubicBezTo>
                    <a:lnTo>
                      <a:pt x="4002719" y="0"/>
                    </a:lnTo>
                    <a:cubicBezTo>
                      <a:pt x="4011018" y="0"/>
                      <a:pt x="4016550" y="5519"/>
                      <a:pt x="4016550" y="13797"/>
                    </a:cubicBezTo>
                    <a:cubicBezTo>
                      <a:pt x="4016550" y="22075"/>
                      <a:pt x="4009634" y="27594"/>
                      <a:pt x="4001336" y="27594"/>
                    </a:cubicBezTo>
                    <a:close/>
                    <a:moveTo>
                      <a:pt x="3558741" y="27594"/>
                    </a:moveTo>
                    <a:lnTo>
                      <a:pt x="3557358" y="27594"/>
                    </a:lnTo>
                    <a:cubicBezTo>
                      <a:pt x="3549059" y="27594"/>
                      <a:pt x="3543527" y="22075"/>
                      <a:pt x="3543527" y="13797"/>
                    </a:cubicBezTo>
                    <a:cubicBezTo>
                      <a:pt x="3543527" y="5519"/>
                      <a:pt x="3549059" y="0"/>
                      <a:pt x="3557358" y="0"/>
                    </a:cubicBezTo>
                    <a:lnTo>
                      <a:pt x="3558741" y="0"/>
                    </a:lnTo>
                    <a:cubicBezTo>
                      <a:pt x="3567039" y="0"/>
                      <a:pt x="3572572" y="5519"/>
                      <a:pt x="3572572" y="13797"/>
                    </a:cubicBezTo>
                    <a:cubicBezTo>
                      <a:pt x="3572572" y="22075"/>
                      <a:pt x="3567039" y="27594"/>
                      <a:pt x="3558741" y="27594"/>
                    </a:cubicBezTo>
                    <a:close/>
                    <a:moveTo>
                      <a:pt x="3116146" y="27594"/>
                    </a:moveTo>
                    <a:cubicBezTo>
                      <a:pt x="3107847" y="27594"/>
                      <a:pt x="3102314" y="22075"/>
                      <a:pt x="3102314" y="13797"/>
                    </a:cubicBezTo>
                    <a:cubicBezTo>
                      <a:pt x="3102314" y="5519"/>
                      <a:pt x="3107847" y="0"/>
                      <a:pt x="3116146" y="0"/>
                    </a:cubicBezTo>
                    <a:lnTo>
                      <a:pt x="3117529" y="0"/>
                    </a:lnTo>
                    <a:cubicBezTo>
                      <a:pt x="3125827" y="0"/>
                      <a:pt x="3131360" y="5519"/>
                      <a:pt x="3131360" y="13797"/>
                    </a:cubicBezTo>
                    <a:cubicBezTo>
                      <a:pt x="3131360" y="22075"/>
                      <a:pt x="3123061" y="27594"/>
                      <a:pt x="3116146" y="27594"/>
                    </a:cubicBezTo>
                    <a:close/>
                    <a:moveTo>
                      <a:pt x="2672168" y="27594"/>
                    </a:moveTo>
                    <a:lnTo>
                      <a:pt x="2670785" y="27594"/>
                    </a:lnTo>
                    <a:cubicBezTo>
                      <a:pt x="2662486" y="27594"/>
                      <a:pt x="2656953" y="22075"/>
                      <a:pt x="2656953" y="13797"/>
                    </a:cubicBezTo>
                    <a:cubicBezTo>
                      <a:pt x="2656953" y="5519"/>
                      <a:pt x="2662486" y="0"/>
                      <a:pt x="2670785" y="0"/>
                    </a:cubicBezTo>
                    <a:lnTo>
                      <a:pt x="2672168" y="0"/>
                    </a:lnTo>
                    <a:cubicBezTo>
                      <a:pt x="2680466" y="0"/>
                      <a:pt x="2685999" y="5519"/>
                      <a:pt x="2685999" y="13797"/>
                    </a:cubicBezTo>
                    <a:cubicBezTo>
                      <a:pt x="2685999" y="22075"/>
                      <a:pt x="2680466" y="27594"/>
                      <a:pt x="2672168" y="27594"/>
                    </a:cubicBezTo>
                    <a:close/>
                    <a:moveTo>
                      <a:pt x="2229573" y="27594"/>
                    </a:moveTo>
                    <a:cubicBezTo>
                      <a:pt x="2221274" y="27594"/>
                      <a:pt x="2215741" y="22075"/>
                      <a:pt x="2215741" y="13797"/>
                    </a:cubicBezTo>
                    <a:cubicBezTo>
                      <a:pt x="2215741" y="5519"/>
                      <a:pt x="2221274" y="0"/>
                      <a:pt x="2229573" y="0"/>
                    </a:cubicBezTo>
                    <a:lnTo>
                      <a:pt x="2230956" y="0"/>
                    </a:lnTo>
                    <a:cubicBezTo>
                      <a:pt x="2239254" y="0"/>
                      <a:pt x="2244787" y="5519"/>
                      <a:pt x="2244787" y="13797"/>
                    </a:cubicBezTo>
                    <a:cubicBezTo>
                      <a:pt x="2244787" y="22075"/>
                      <a:pt x="2237871" y="27594"/>
                      <a:pt x="2229573" y="27594"/>
                    </a:cubicBezTo>
                    <a:close/>
                    <a:moveTo>
                      <a:pt x="1786977" y="27594"/>
                    </a:moveTo>
                    <a:cubicBezTo>
                      <a:pt x="1778679" y="27594"/>
                      <a:pt x="1773146" y="22075"/>
                      <a:pt x="1773146" y="13797"/>
                    </a:cubicBezTo>
                    <a:cubicBezTo>
                      <a:pt x="1773146" y="5519"/>
                      <a:pt x="1778679" y="0"/>
                      <a:pt x="1786977" y="0"/>
                    </a:cubicBezTo>
                    <a:lnTo>
                      <a:pt x="1788361" y="0"/>
                    </a:lnTo>
                    <a:cubicBezTo>
                      <a:pt x="1796659" y="0"/>
                      <a:pt x="1802192" y="5519"/>
                      <a:pt x="1802192" y="13797"/>
                    </a:cubicBezTo>
                    <a:cubicBezTo>
                      <a:pt x="1802192" y="22075"/>
                      <a:pt x="1793893" y="27594"/>
                      <a:pt x="1786977" y="27594"/>
                    </a:cubicBezTo>
                    <a:close/>
                    <a:moveTo>
                      <a:pt x="1342999" y="27594"/>
                    </a:moveTo>
                    <a:lnTo>
                      <a:pt x="1341616" y="27594"/>
                    </a:lnTo>
                    <a:cubicBezTo>
                      <a:pt x="1333317" y="27594"/>
                      <a:pt x="1327785" y="22075"/>
                      <a:pt x="1327785" y="13797"/>
                    </a:cubicBezTo>
                    <a:cubicBezTo>
                      <a:pt x="1327785" y="5519"/>
                      <a:pt x="1333317" y="0"/>
                      <a:pt x="1341616" y="0"/>
                    </a:cubicBezTo>
                    <a:lnTo>
                      <a:pt x="1342999" y="0"/>
                    </a:lnTo>
                    <a:cubicBezTo>
                      <a:pt x="1351298" y="0"/>
                      <a:pt x="1356831" y="5519"/>
                      <a:pt x="1356831" y="13797"/>
                    </a:cubicBezTo>
                    <a:cubicBezTo>
                      <a:pt x="1356831" y="22075"/>
                      <a:pt x="1351298" y="27594"/>
                      <a:pt x="1342999" y="27594"/>
                    </a:cubicBezTo>
                    <a:close/>
                    <a:moveTo>
                      <a:pt x="900404" y="27594"/>
                    </a:moveTo>
                    <a:cubicBezTo>
                      <a:pt x="892106" y="27594"/>
                      <a:pt x="886573" y="22075"/>
                      <a:pt x="886573" y="13797"/>
                    </a:cubicBezTo>
                    <a:cubicBezTo>
                      <a:pt x="886573" y="5519"/>
                      <a:pt x="892106" y="0"/>
                      <a:pt x="900404" y="0"/>
                    </a:cubicBezTo>
                    <a:lnTo>
                      <a:pt x="901787" y="0"/>
                    </a:lnTo>
                    <a:cubicBezTo>
                      <a:pt x="910086" y="0"/>
                      <a:pt x="915618" y="5519"/>
                      <a:pt x="915618" y="13797"/>
                    </a:cubicBezTo>
                    <a:cubicBezTo>
                      <a:pt x="915618" y="22075"/>
                      <a:pt x="908703" y="27594"/>
                      <a:pt x="900404" y="27594"/>
                    </a:cubicBezTo>
                    <a:close/>
                    <a:moveTo>
                      <a:pt x="457809" y="27594"/>
                    </a:moveTo>
                    <a:lnTo>
                      <a:pt x="456426" y="27594"/>
                    </a:lnTo>
                    <a:cubicBezTo>
                      <a:pt x="448127" y="27594"/>
                      <a:pt x="442595" y="22075"/>
                      <a:pt x="442595" y="13797"/>
                    </a:cubicBezTo>
                    <a:cubicBezTo>
                      <a:pt x="442595" y="5519"/>
                      <a:pt x="448127" y="0"/>
                      <a:pt x="456426" y="0"/>
                    </a:cubicBezTo>
                    <a:lnTo>
                      <a:pt x="457809" y="0"/>
                    </a:lnTo>
                    <a:cubicBezTo>
                      <a:pt x="466108" y="0"/>
                      <a:pt x="471640" y="5519"/>
                      <a:pt x="471640" y="13797"/>
                    </a:cubicBezTo>
                    <a:cubicBezTo>
                      <a:pt x="471640" y="22075"/>
                      <a:pt x="464725" y="27594"/>
                      <a:pt x="457809" y="27594"/>
                    </a:cubicBezTo>
                    <a:close/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2" name="Google Shape;1182;p26"/>
              <p:cNvSpPr/>
              <p:nvPr/>
            </p:nvSpPr>
            <p:spPr>
              <a:xfrm>
                <a:off x="10591020" y="3392649"/>
                <a:ext cx="27662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7662" h="27593" extrusionOk="0">
                    <a:moveTo>
                      <a:pt x="13831" y="27594"/>
                    </a:moveTo>
                    <a:cubicBezTo>
                      <a:pt x="5533" y="27594"/>
                      <a:pt x="0" y="22075"/>
                      <a:pt x="0" y="13797"/>
                    </a:cubicBezTo>
                    <a:cubicBezTo>
                      <a:pt x="0" y="5519"/>
                      <a:pt x="5533" y="0"/>
                      <a:pt x="13831" y="0"/>
                    </a:cubicBezTo>
                    <a:lnTo>
                      <a:pt x="13831" y="0"/>
                    </a:lnTo>
                    <a:cubicBezTo>
                      <a:pt x="22130" y="0"/>
                      <a:pt x="27662" y="5519"/>
                      <a:pt x="27662" y="13797"/>
                    </a:cubicBezTo>
                    <a:cubicBezTo>
                      <a:pt x="27662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83" name="Google Shape;1183;p26"/>
            <p:cNvGrpSpPr/>
            <p:nvPr/>
          </p:nvGrpSpPr>
          <p:grpSpPr>
            <a:xfrm>
              <a:off x="404546" y="3022218"/>
              <a:ext cx="8887861" cy="27593"/>
              <a:chOff x="1730821" y="3857606"/>
              <a:chExt cx="8887861" cy="27593"/>
            </a:xfrm>
          </p:grpSpPr>
          <p:sp>
            <p:nvSpPr>
              <p:cNvPr id="1184" name="Google Shape;1184;p26"/>
              <p:cNvSpPr/>
              <p:nvPr/>
            </p:nvSpPr>
            <p:spPr>
              <a:xfrm>
                <a:off x="1730821" y="3857606"/>
                <a:ext cx="29045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9045" h="27593" extrusionOk="0"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5" name="Google Shape;1185;p26"/>
              <p:cNvSpPr/>
              <p:nvPr/>
            </p:nvSpPr>
            <p:spPr>
              <a:xfrm>
                <a:off x="2173416" y="3857606"/>
                <a:ext cx="8004054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8004054" h="27593" extrusionOk="0">
                    <a:moveTo>
                      <a:pt x="7988840" y="27594"/>
                    </a:moveTo>
                    <a:cubicBezTo>
                      <a:pt x="7980542" y="27594"/>
                      <a:pt x="7975009" y="22075"/>
                      <a:pt x="7975009" y="13797"/>
                    </a:cubicBezTo>
                    <a:cubicBezTo>
                      <a:pt x="7975009" y="5519"/>
                      <a:pt x="7980542" y="0"/>
                      <a:pt x="7988840" y="0"/>
                    </a:cubicBezTo>
                    <a:lnTo>
                      <a:pt x="7990224" y="0"/>
                    </a:lnTo>
                    <a:cubicBezTo>
                      <a:pt x="7998522" y="0"/>
                      <a:pt x="8004055" y="5519"/>
                      <a:pt x="8004055" y="13797"/>
                    </a:cubicBezTo>
                    <a:cubicBezTo>
                      <a:pt x="8004055" y="22075"/>
                      <a:pt x="7997139" y="27594"/>
                      <a:pt x="7988840" y="27594"/>
                    </a:cubicBezTo>
                    <a:close/>
                    <a:moveTo>
                      <a:pt x="7546245" y="27594"/>
                    </a:moveTo>
                    <a:cubicBezTo>
                      <a:pt x="7537947" y="27594"/>
                      <a:pt x="7532414" y="22075"/>
                      <a:pt x="7532414" y="13797"/>
                    </a:cubicBezTo>
                    <a:cubicBezTo>
                      <a:pt x="7532414" y="5519"/>
                      <a:pt x="7537947" y="0"/>
                      <a:pt x="7546245" y="0"/>
                    </a:cubicBezTo>
                    <a:lnTo>
                      <a:pt x="7547629" y="0"/>
                    </a:lnTo>
                    <a:cubicBezTo>
                      <a:pt x="7555927" y="0"/>
                      <a:pt x="7561460" y="5519"/>
                      <a:pt x="7561460" y="13797"/>
                    </a:cubicBezTo>
                    <a:cubicBezTo>
                      <a:pt x="7561460" y="22075"/>
                      <a:pt x="7554544" y="27594"/>
                      <a:pt x="7546245" y="27594"/>
                    </a:cubicBezTo>
                    <a:close/>
                    <a:moveTo>
                      <a:pt x="7103650" y="27594"/>
                    </a:moveTo>
                    <a:cubicBezTo>
                      <a:pt x="7095352" y="27594"/>
                      <a:pt x="7089819" y="22075"/>
                      <a:pt x="7089819" y="13797"/>
                    </a:cubicBezTo>
                    <a:cubicBezTo>
                      <a:pt x="7089819" y="5519"/>
                      <a:pt x="7095352" y="0"/>
                      <a:pt x="7103650" y="0"/>
                    </a:cubicBezTo>
                    <a:lnTo>
                      <a:pt x="7105034" y="0"/>
                    </a:lnTo>
                    <a:cubicBezTo>
                      <a:pt x="7113332" y="0"/>
                      <a:pt x="7118865" y="5519"/>
                      <a:pt x="7118865" y="13797"/>
                    </a:cubicBezTo>
                    <a:cubicBezTo>
                      <a:pt x="7118865" y="22075"/>
                      <a:pt x="7110566" y="27594"/>
                      <a:pt x="7103650" y="27594"/>
                    </a:cubicBezTo>
                    <a:close/>
                    <a:moveTo>
                      <a:pt x="6659672" y="27594"/>
                    </a:moveTo>
                    <a:cubicBezTo>
                      <a:pt x="6651374" y="27594"/>
                      <a:pt x="6645841" y="22075"/>
                      <a:pt x="6645841" y="13797"/>
                    </a:cubicBezTo>
                    <a:cubicBezTo>
                      <a:pt x="6645841" y="5519"/>
                      <a:pt x="6651374" y="0"/>
                      <a:pt x="6659672" y="0"/>
                    </a:cubicBezTo>
                    <a:lnTo>
                      <a:pt x="6661055" y="0"/>
                    </a:lnTo>
                    <a:cubicBezTo>
                      <a:pt x="6669354" y="0"/>
                      <a:pt x="6674886" y="5519"/>
                      <a:pt x="6674886" y="13797"/>
                    </a:cubicBezTo>
                    <a:cubicBezTo>
                      <a:pt x="6674886" y="22075"/>
                      <a:pt x="6667971" y="27594"/>
                      <a:pt x="6659672" y="27594"/>
                    </a:cubicBezTo>
                    <a:close/>
                    <a:moveTo>
                      <a:pt x="6217077" y="27594"/>
                    </a:moveTo>
                    <a:cubicBezTo>
                      <a:pt x="6208779" y="27594"/>
                      <a:pt x="6203246" y="22075"/>
                      <a:pt x="6203246" y="13797"/>
                    </a:cubicBezTo>
                    <a:cubicBezTo>
                      <a:pt x="6203246" y="5519"/>
                      <a:pt x="6208779" y="0"/>
                      <a:pt x="6217077" y="0"/>
                    </a:cubicBezTo>
                    <a:lnTo>
                      <a:pt x="6218460" y="0"/>
                    </a:lnTo>
                    <a:cubicBezTo>
                      <a:pt x="6226759" y="0"/>
                      <a:pt x="6232291" y="5519"/>
                      <a:pt x="6232291" y="13797"/>
                    </a:cubicBezTo>
                    <a:cubicBezTo>
                      <a:pt x="6232291" y="22075"/>
                      <a:pt x="6225376" y="27594"/>
                      <a:pt x="6217077" y="27594"/>
                    </a:cubicBezTo>
                    <a:close/>
                    <a:moveTo>
                      <a:pt x="5774482" y="27594"/>
                    </a:moveTo>
                    <a:cubicBezTo>
                      <a:pt x="5766183" y="27594"/>
                      <a:pt x="5760651" y="22075"/>
                      <a:pt x="5760651" y="13797"/>
                    </a:cubicBezTo>
                    <a:cubicBezTo>
                      <a:pt x="5760651" y="5519"/>
                      <a:pt x="5766183" y="0"/>
                      <a:pt x="5774482" y="0"/>
                    </a:cubicBezTo>
                    <a:lnTo>
                      <a:pt x="5775865" y="0"/>
                    </a:lnTo>
                    <a:cubicBezTo>
                      <a:pt x="5784164" y="0"/>
                      <a:pt x="5789696" y="5519"/>
                      <a:pt x="5789696" y="13797"/>
                    </a:cubicBezTo>
                    <a:cubicBezTo>
                      <a:pt x="5789696" y="22075"/>
                      <a:pt x="5781398" y="27594"/>
                      <a:pt x="5774482" y="27594"/>
                    </a:cubicBezTo>
                    <a:close/>
                    <a:moveTo>
                      <a:pt x="5330504" y="27594"/>
                    </a:moveTo>
                    <a:cubicBezTo>
                      <a:pt x="5322205" y="27594"/>
                      <a:pt x="5316673" y="22075"/>
                      <a:pt x="5316673" y="13797"/>
                    </a:cubicBezTo>
                    <a:cubicBezTo>
                      <a:pt x="5316673" y="5519"/>
                      <a:pt x="5322205" y="0"/>
                      <a:pt x="5330504" y="0"/>
                    </a:cubicBezTo>
                    <a:lnTo>
                      <a:pt x="5331887" y="0"/>
                    </a:lnTo>
                    <a:cubicBezTo>
                      <a:pt x="5340186" y="0"/>
                      <a:pt x="5345718" y="5519"/>
                      <a:pt x="5345718" y="13797"/>
                    </a:cubicBezTo>
                    <a:cubicBezTo>
                      <a:pt x="5345718" y="22075"/>
                      <a:pt x="5338803" y="27594"/>
                      <a:pt x="5330504" y="27594"/>
                    </a:cubicBezTo>
                    <a:close/>
                    <a:moveTo>
                      <a:pt x="4887909" y="27594"/>
                    </a:moveTo>
                    <a:cubicBezTo>
                      <a:pt x="4879610" y="27594"/>
                      <a:pt x="4874078" y="22075"/>
                      <a:pt x="4874078" y="13797"/>
                    </a:cubicBezTo>
                    <a:cubicBezTo>
                      <a:pt x="4874078" y="5519"/>
                      <a:pt x="4879610" y="0"/>
                      <a:pt x="4887909" y="0"/>
                    </a:cubicBezTo>
                    <a:lnTo>
                      <a:pt x="4889292" y="0"/>
                    </a:lnTo>
                    <a:cubicBezTo>
                      <a:pt x="4897591" y="0"/>
                      <a:pt x="4903123" y="5519"/>
                      <a:pt x="4903123" y="13797"/>
                    </a:cubicBezTo>
                    <a:cubicBezTo>
                      <a:pt x="4903123" y="22075"/>
                      <a:pt x="4896208" y="27594"/>
                      <a:pt x="4887909" y="27594"/>
                    </a:cubicBezTo>
                    <a:close/>
                    <a:moveTo>
                      <a:pt x="4445314" y="27594"/>
                    </a:moveTo>
                    <a:cubicBezTo>
                      <a:pt x="4437015" y="27594"/>
                      <a:pt x="4431483" y="22075"/>
                      <a:pt x="4431483" y="13797"/>
                    </a:cubicBezTo>
                    <a:cubicBezTo>
                      <a:pt x="4431483" y="5519"/>
                      <a:pt x="4437015" y="0"/>
                      <a:pt x="4445314" y="0"/>
                    </a:cubicBezTo>
                    <a:lnTo>
                      <a:pt x="4446697" y="0"/>
                    </a:lnTo>
                    <a:cubicBezTo>
                      <a:pt x="4454996" y="0"/>
                      <a:pt x="4460528" y="5519"/>
                      <a:pt x="4460528" y="13797"/>
                    </a:cubicBezTo>
                    <a:cubicBezTo>
                      <a:pt x="4460528" y="22075"/>
                      <a:pt x="4452229" y="27594"/>
                      <a:pt x="4445314" y="27594"/>
                    </a:cubicBezTo>
                    <a:close/>
                    <a:moveTo>
                      <a:pt x="4001336" y="27594"/>
                    </a:moveTo>
                    <a:cubicBezTo>
                      <a:pt x="3993037" y="27594"/>
                      <a:pt x="3987504" y="22075"/>
                      <a:pt x="3987504" y="13797"/>
                    </a:cubicBezTo>
                    <a:cubicBezTo>
                      <a:pt x="3987504" y="5519"/>
                      <a:pt x="3993037" y="0"/>
                      <a:pt x="4001336" y="0"/>
                    </a:cubicBezTo>
                    <a:lnTo>
                      <a:pt x="4002719" y="0"/>
                    </a:lnTo>
                    <a:cubicBezTo>
                      <a:pt x="4011018" y="0"/>
                      <a:pt x="4016550" y="5519"/>
                      <a:pt x="4016550" y="13797"/>
                    </a:cubicBezTo>
                    <a:cubicBezTo>
                      <a:pt x="4016550" y="22075"/>
                      <a:pt x="4009634" y="27594"/>
                      <a:pt x="4001336" y="27594"/>
                    </a:cubicBezTo>
                    <a:close/>
                    <a:moveTo>
                      <a:pt x="3558741" y="27594"/>
                    </a:moveTo>
                    <a:lnTo>
                      <a:pt x="3557358" y="27594"/>
                    </a:lnTo>
                    <a:cubicBezTo>
                      <a:pt x="3549059" y="27594"/>
                      <a:pt x="3543527" y="22075"/>
                      <a:pt x="3543527" y="13797"/>
                    </a:cubicBezTo>
                    <a:cubicBezTo>
                      <a:pt x="3543527" y="5519"/>
                      <a:pt x="3549059" y="0"/>
                      <a:pt x="3557358" y="0"/>
                    </a:cubicBezTo>
                    <a:lnTo>
                      <a:pt x="3558741" y="0"/>
                    </a:lnTo>
                    <a:cubicBezTo>
                      <a:pt x="3567039" y="0"/>
                      <a:pt x="3572572" y="5519"/>
                      <a:pt x="3572572" y="13797"/>
                    </a:cubicBezTo>
                    <a:cubicBezTo>
                      <a:pt x="3572572" y="22075"/>
                      <a:pt x="3567039" y="27594"/>
                      <a:pt x="3558741" y="27594"/>
                    </a:cubicBezTo>
                    <a:close/>
                    <a:moveTo>
                      <a:pt x="3116146" y="27594"/>
                    </a:moveTo>
                    <a:cubicBezTo>
                      <a:pt x="3107847" y="27594"/>
                      <a:pt x="3102314" y="22075"/>
                      <a:pt x="3102314" y="13797"/>
                    </a:cubicBezTo>
                    <a:cubicBezTo>
                      <a:pt x="3102314" y="5519"/>
                      <a:pt x="3107847" y="0"/>
                      <a:pt x="3116146" y="0"/>
                    </a:cubicBezTo>
                    <a:lnTo>
                      <a:pt x="3117529" y="0"/>
                    </a:lnTo>
                    <a:cubicBezTo>
                      <a:pt x="3125827" y="0"/>
                      <a:pt x="3131360" y="5519"/>
                      <a:pt x="3131360" y="13797"/>
                    </a:cubicBezTo>
                    <a:cubicBezTo>
                      <a:pt x="3131360" y="22075"/>
                      <a:pt x="3123061" y="27594"/>
                      <a:pt x="3116146" y="27594"/>
                    </a:cubicBezTo>
                    <a:close/>
                    <a:moveTo>
                      <a:pt x="2672168" y="27594"/>
                    </a:moveTo>
                    <a:lnTo>
                      <a:pt x="2670785" y="27594"/>
                    </a:lnTo>
                    <a:cubicBezTo>
                      <a:pt x="2662486" y="27594"/>
                      <a:pt x="2656953" y="22075"/>
                      <a:pt x="2656953" y="13797"/>
                    </a:cubicBezTo>
                    <a:cubicBezTo>
                      <a:pt x="2656953" y="5519"/>
                      <a:pt x="2662486" y="0"/>
                      <a:pt x="2670785" y="0"/>
                    </a:cubicBezTo>
                    <a:lnTo>
                      <a:pt x="2672168" y="0"/>
                    </a:lnTo>
                    <a:cubicBezTo>
                      <a:pt x="2680466" y="0"/>
                      <a:pt x="2685999" y="5519"/>
                      <a:pt x="2685999" y="13797"/>
                    </a:cubicBezTo>
                    <a:cubicBezTo>
                      <a:pt x="2685999" y="22075"/>
                      <a:pt x="2680466" y="27594"/>
                      <a:pt x="2672168" y="27594"/>
                    </a:cubicBezTo>
                    <a:close/>
                    <a:moveTo>
                      <a:pt x="2229573" y="27594"/>
                    </a:moveTo>
                    <a:cubicBezTo>
                      <a:pt x="2221274" y="27594"/>
                      <a:pt x="2215741" y="22075"/>
                      <a:pt x="2215741" y="13797"/>
                    </a:cubicBezTo>
                    <a:cubicBezTo>
                      <a:pt x="2215741" y="5519"/>
                      <a:pt x="2221274" y="0"/>
                      <a:pt x="2229573" y="0"/>
                    </a:cubicBezTo>
                    <a:lnTo>
                      <a:pt x="2230956" y="0"/>
                    </a:lnTo>
                    <a:cubicBezTo>
                      <a:pt x="2239254" y="0"/>
                      <a:pt x="2244787" y="5519"/>
                      <a:pt x="2244787" y="13797"/>
                    </a:cubicBezTo>
                    <a:cubicBezTo>
                      <a:pt x="2244787" y="22075"/>
                      <a:pt x="2237871" y="27594"/>
                      <a:pt x="2229573" y="27594"/>
                    </a:cubicBezTo>
                    <a:close/>
                    <a:moveTo>
                      <a:pt x="1786977" y="27594"/>
                    </a:moveTo>
                    <a:cubicBezTo>
                      <a:pt x="1778679" y="27594"/>
                      <a:pt x="1773146" y="22075"/>
                      <a:pt x="1773146" y="13797"/>
                    </a:cubicBezTo>
                    <a:cubicBezTo>
                      <a:pt x="1773146" y="5519"/>
                      <a:pt x="1778679" y="0"/>
                      <a:pt x="1786977" y="0"/>
                    </a:cubicBezTo>
                    <a:lnTo>
                      <a:pt x="1788361" y="0"/>
                    </a:lnTo>
                    <a:cubicBezTo>
                      <a:pt x="1796659" y="0"/>
                      <a:pt x="1802192" y="5519"/>
                      <a:pt x="1802192" y="13797"/>
                    </a:cubicBezTo>
                    <a:cubicBezTo>
                      <a:pt x="1802192" y="22075"/>
                      <a:pt x="1793893" y="27594"/>
                      <a:pt x="1786977" y="27594"/>
                    </a:cubicBezTo>
                    <a:close/>
                    <a:moveTo>
                      <a:pt x="1342999" y="27594"/>
                    </a:moveTo>
                    <a:lnTo>
                      <a:pt x="1341616" y="27594"/>
                    </a:lnTo>
                    <a:cubicBezTo>
                      <a:pt x="1333317" y="27594"/>
                      <a:pt x="1327785" y="22075"/>
                      <a:pt x="1327785" y="13797"/>
                    </a:cubicBezTo>
                    <a:cubicBezTo>
                      <a:pt x="1327785" y="5519"/>
                      <a:pt x="1333317" y="0"/>
                      <a:pt x="1341616" y="0"/>
                    </a:cubicBezTo>
                    <a:lnTo>
                      <a:pt x="1342999" y="0"/>
                    </a:lnTo>
                    <a:cubicBezTo>
                      <a:pt x="1351298" y="0"/>
                      <a:pt x="1356831" y="5519"/>
                      <a:pt x="1356831" y="13797"/>
                    </a:cubicBezTo>
                    <a:cubicBezTo>
                      <a:pt x="1356831" y="22075"/>
                      <a:pt x="1351298" y="27594"/>
                      <a:pt x="1342999" y="27594"/>
                    </a:cubicBezTo>
                    <a:close/>
                    <a:moveTo>
                      <a:pt x="900404" y="27594"/>
                    </a:moveTo>
                    <a:cubicBezTo>
                      <a:pt x="892106" y="27594"/>
                      <a:pt x="886573" y="22075"/>
                      <a:pt x="886573" y="13797"/>
                    </a:cubicBezTo>
                    <a:cubicBezTo>
                      <a:pt x="886573" y="5519"/>
                      <a:pt x="892106" y="0"/>
                      <a:pt x="900404" y="0"/>
                    </a:cubicBezTo>
                    <a:lnTo>
                      <a:pt x="901787" y="0"/>
                    </a:lnTo>
                    <a:cubicBezTo>
                      <a:pt x="910086" y="0"/>
                      <a:pt x="915618" y="5519"/>
                      <a:pt x="915618" y="13797"/>
                    </a:cubicBezTo>
                    <a:cubicBezTo>
                      <a:pt x="915618" y="22075"/>
                      <a:pt x="908703" y="27594"/>
                      <a:pt x="900404" y="27594"/>
                    </a:cubicBezTo>
                    <a:close/>
                    <a:moveTo>
                      <a:pt x="457809" y="27594"/>
                    </a:moveTo>
                    <a:lnTo>
                      <a:pt x="456426" y="27594"/>
                    </a:lnTo>
                    <a:cubicBezTo>
                      <a:pt x="448127" y="27594"/>
                      <a:pt x="442595" y="22075"/>
                      <a:pt x="442595" y="13797"/>
                    </a:cubicBezTo>
                    <a:cubicBezTo>
                      <a:pt x="442595" y="5519"/>
                      <a:pt x="448127" y="0"/>
                      <a:pt x="456426" y="0"/>
                    </a:cubicBezTo>
                    <a:lnTo>
                      <a:pt x="457809" y="0"/>
                    </a:lnTo>
                    <a:cubicBezTo>
                      <a:pt x="466108" y="0"/>
                      <a:pt x="471640" y="5519"/>
                      <a:pt x="471640" y="13797"/>
                    </a:cubicBezTo>
                    <a:cubicBezTo>
                      <a:pt x="471640" y="22075"/>
                      <a:pt x="464725" y="27594"/>
                      <a:pt x="457809" y="27594"/>
                    </a:cubicBezTo>
                    <a:close/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6" name="Google Shape;1186;p26"/>
              <p:cNvSpPr/>
              <p:nvPr/>
            </p:nvSpPr>
            <p:spPr>
              <a:xfrm>
                <a:off x="10591020" y="3857606"/>
                <a:ext cx="27662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7662" h="27593" extrusionOk="0">
                    <a:moveTo>
                      <a:pt x="13831" y="27594"/>
                    </a:moveTo>
                    <a:cubicBezTo>
                      <a:pt x="5533" y="27594"/>
                      <a:pt x="0" y="22075"/>
                      <a:pt x="0" y="13797"/>
                    </a:cubicBezTo>
                    <a:cubicBezTo>
                      <a:pt x="0" y="5519"/>
                      <a:pt x="5533" y="0"/>
                      <a:pt x="13831" y="0"/>
                    </a:cubicBezTo>
                    <a:lnTo>
                      <a:pt x="13831" y="0"/>
                    </a:lnTo>
                    <a:cubicBezTo>
                      <a:pt x="22130" y="0"/>
                      <a:pt x="27662" y="5519"/>
                      <a:pt x="27662" y="13797"/>
                    </a:cubicBezTo>
                    <a:cubicBezTo>
                      <a:pt x="27662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87" name="Google Shape;1187;p26"/>
            <p:cNvGrpSpPr/>
            <p:nvPr/>
          </p:nvGrpSpPr>
          <p:grpSpPr>
            <a:xfrm>
              <a:off x="404546" y="3485796"/>
              <a:ext cx="8887861" cy="27593"/>
              <a:chOff x="1730821" y="4321183"/>
              <a:chExt cx="8887861" cy="27593"/>
            </a:xfrm>
          </p:grpSpPr>
          <p:sp>
            <p:nvSpPr>
              <p:cNvPr id="1188" name="Google Shape;1188;p26"/>
              <p:cNvSpPr/>
              <p:nvPr/>
            </p:nvSpPr>
            <p:spPr>
              <a:xfrm>
                <a:off x="1730821" y="4321183"/>
                <a:ext cx="29045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9045" h="27593" extrusionOk="0"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9" name="Google Shape;1189;p26"/>
              <p:cNvSpPr/>
              <p:nvPr/>
            </p:nvSpPr>
            <p:spPr>
              <a:xfrm>
                <a:off x="2173416" y="4321183"/>
                <a:ext cx="8004054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8004054" h="27593" extrusionOk="0">
                    <a:moveTo>
                      <a:pt x="7988840" y="27594"/>
                    </a:moveTo>
                    <a:cubicBezTo>
                      <a:pt x="7980542" y="27594"/>
                      <a:pt x="7975009" y="22075"/>
                      <a:pt x="7975009" y="13797"/>
                    </a:cubicBezTo>
                    <a:cubicBezTo>
                      <a:pt x="7975009" y="5519"/>
                      <a:pt x="7980542" y="0"/>
                      <a:pt x="7988840" y="0"/>
                    </a:cubicBezTo>
                    <a:lnTo>
                      <a:pt x="7990224" y="0"/>
                    </a:lnTo>
                    <a:cubicBezTo>
                      <a:pt x="7998522" y="0"/>
                      <a:pt x="8004055" y="5519"/>
                      <a:pt x="8004055" y="13797"/>
                    </a:cubicBezTo>
                    <a:cubicBezTo>
                      <a:pt x="8004055" y="22075"/>
                      <a:pt x="7997139" y="27594"/>
                      <a:pt x="7988840" y="27594"/>
                    </a:cubicBezTo>
                    <a:close/>
                    <a:moveTo>
                      <a:pt x="7546245" y="27594"/>
                    </a:moveTo>
                    <a:cubicBezTo>
                      <a:pt x="7537947" y="27594"/>
                      <a:pt x="7532414" y="22075"/>
                      <a:pt x="7532414" y="13797"/>
                    </a:cubicBezTo>
                    <a:cubicBezTo>
                      <a:pt x="7532414" y="5519"/>
                      <a:pt x="7537947" y="0"/>
                      <a:pt x="7546245" y="0"/>
                    </a:cubicBezTo>
                    <a:lnTo>
                      <a:pt x="7547629" y="0"/>
                    </a:lnTo>
                    <a:cubicBezTo>
                      <a:pt x="7555927" y="0"/>
                      <a:pt x="7561460" y="5519"/>
                      <a:pt x="7561460" y="13797"/>
                    </a:cubicBezTo>
                    <a:cubicBezTo>
                      <a:pt x="7561460" y="22075"/>
                      <a:pt x="7554544" y="27594"/>
                      <a:pt x="7546245" y="27594"/>
                    </a:cubicBezTo>
                    <a:close/>
                    <a:moveTo>
                      <a:pt x="7103650" y="27594"/>
                    </a:moveTo>
                    <a:cubicBezTo>
                      <a:pt x="7095352" y="27594"/>
                      <a:pt x="7089819" y="22075"/>
                      <a:pt x="7089819" y="13797"/>
                    </a:cubicBezTo>
                    <a:cubicBezTo>
                      <a:pt x="7089819" y="5519"/>
                      <a:pt x="7095352" y="0"/>
                      <a:pt x="7103650" y="0"/>
                    </a:cubicBezTo>
                    <a:lnTo>
                      <a:pt x="7105034" y="0"/>
                    </a:lnTo>
                    <a:cubicBezTo>
                      <a:pt x="7113332" y="0"/>
                      <a:pt x="7118865" y="5519"/>
                      <a:pt x="7118865" y="13797"/>
                    </a:cubicBezTo>
                    <a:cubicBezTo>
                      <a:pt x="7118865" y="22075"/>
                      <a:pt x="7110566" y="27594"/>
                      <a:pt x="7103650" y="27594"/>
                    </a:cubicBezTo>
                    <a:close/>
                    <a:moveTo>
                      <a:pt x="6659672" y="27594"/>
                    </a:moveTo>
                    <a:cubicBezTo>
                      <a:pt x="6651374" y="27594"/>
                      <a:pt x="6645841" y="22075"/>
                      <a:pt x="6645841" y="13797"/>
                    </a:cubicBezTo>
                    <a:cubicBezTo>
                      <a:pt x="6645841" y="5519"/>
                      <a:pt x="6651374" y="0"/>
                      <a:pt x="6659672" y="0"/>
                    </a:cubicBezTo>
                    <a:lnTo>
                      <a:pt x="6661055" y="0"/>
                    </a:lnTo>
                    <a:cubicBezTo>
                      <a:pt x="6669354" y="0"/>
                      <a:pt x="6674886" y="5519"/>
                      <a:pt x="6674886" y="13797"/>
                    </a:cubicBezTo>
                    <a:cubicBezTo>
                      <a:pt x="6674886" y="22075"/>
                      <a:pt x="6667971" y="27594"/>
                      <a:pt x="6659672" y="27594"/>
                    </a:cubicBezTo>
                    <a:close/>
                    <a:moveTo>
                      <a:pt x="6217077" y="27594"/>
                    </a:moveTo>
                    <a:cubicBezTo>
                      <a:pt x="6208779" y="27594"/>
                      <a:pt x="6203246" y="22075"/>
                      <a:pt x="6203246" y="13797"/>
                    </a:cubicBezTo>
                    <a:cubicBezTo>
                      <a:pt x="6203246" y="5519"/>
                      <a:pt x="6208779" y="0"/>
                      <a:pt x="6217077" y="0"/>
                    </a:cubicBezTo>
                    <a:lnTo>
                      <a:pt x="6218460" y="0"/>
                    </a:lnTo>
                    <a:cubicBezTo>
                      <a:pt x="6226759" y="0"/>
                      <a:pt x="6232291" y="5519"/>
                      <a:pt x="6232291" y="13797"/>
                    </a:cubicBezTo>
                    <a:cubicBezTo>
                      <a:pt x="6232291" y="22075"/>
                      <a:pt x="6225376" y="27594"/>
                      <a:pt x="6217077" y="27594"/>
                    </a:cubicBezTo>
                    <a:close/>
                    <a:moveTo>
                      <a:pt x="5774482" y="27594"/>
                    </a:moveTo>
                    <a:cubicBezTo>
                      <a:pt x="5766183" y="27594"/>
                      <a:pt x="5760651" y="22075"/>
                      <a:pt x="5760651" y="13797"/>
                    </a:cubicBezTo>
                    <a:cubicBezTo>
                      <a:pt x="5760651" y="5519"/>
                      <a:pt x="5766183" y="0"/>
                      <a:pt x="5774482" y="0"/>
                    </a:cubicBezTo>
                    <a:lnTo>
                      <a:pt x="5775865" y="0"/>
                    </a:lnTo>
                    <a:cubicBezTo>
                      <a:pt x="5784164" y="0"/>
                      <a:pt x="5789696" y="5519"/>
                      <a:pt x="5789696" y="13797"/>
                    </a:cubicBezTo>
                    <a:cubicBezTo>
                      <a:pt x="5789696" y="22075"/>
                      <a:pt x="5781398" y="27594"/>
                      <a:pt x="5774482" y="27594"/>
                    </a:cubicBezTo>
                    <a:close/>
                    <a:moveTo>
                      <a:pt x="5330504" y="27594"/>
                    </a:moveTo>
                    <a:cubicBezTo>
                      <a:pt x="5322205" y="27594"/>
                      <a:pt x="5316673" y="22075"/>
                      <a:pt x="5316673" y="13797"/>
                    </a:cubicBezTo>
                    <a:cubicBezTo>
                      <a:pt x="5316673" y="5519"/>
                      <a:pt x="5322205" y="0"/>
                      <a:pt x="5330504" y="0"/>
                    </a:cubicBezTo>
                    <a:lnTo>
                      <a:pt x="5331887" y="0"/>
                    </a:lnTo>
                    <a:cubicBezTo>
                      <a:pt x="5340186" y="0"/>
                      <a:pt x="5345718" y="5519"/>
                      <a:pt x="5345718" y="13797"/>
                    </a:cubicBezTo>
                    <a:cubicBezTo>
                      <a:pt x="5345718" y="22075"/>
                      <a:pt x="5338803" y="27594"/>
                      <a:pt x="5330504" y="27594"/>
                    </a:cubicBezTo>
                    <a:close/>
                    <a:moveTo>
                      <a:pt x="4887909" y="27594"/>
                    </a:moveTo>
                    <a:cubicBezTo>
                      <a:pt x="4879610" y="27594"/>
                      <a:pt x="4874078" y="22075"/>
                      <a:pt x="4874078" y="13797"/>
                    </a:cubicBezTo>
                    <a:cubicBezTo>
                      <a:pt x="4874078" y="5519"/>
                      <a:pt x="4879610" y="0"/>
                      <a:pt x="4887909" y="0"/>
                    </a:cubicBezTo>
                    <a:lnTo>
                      <a:pt x="4889292" y="0"/>
                    </a:lnTo>
                    <a:cubicBezTo>
                      <a:pt x="4897591" y="0"/>
                      <a:pt x="4903123" y="5519"/>
                      <a:pt x="4903123" y="13797"/>
                    </a:cubicBezTo>
                    <a:cubicBezTo>
                      <a:pt x="4903123" y="22075"/>
                      <a:pt x="4896208" y="27594"/>
                      <a:pt x="4887909" y="27594"/>
                    </a:cubicBezTo>
                    <a:close/>
                    <a:moveTo>
                      <a:pt x="4445314" y="27594"/>
                    </a:moveTo>
                    <a:cubicBezTo>
                      <a:pt x="4437015" y="27594"/>
                      <a:pt x="4431483" y="22075"/>
                      <a:pt x="4431483" y="13797"/>
                    </a:cubicBezTo>
                    <a:cubicBezTo>
                      <a:pt x="4431483" y="5519"/>
                      <a:pt x="4437015" y="0"/>
                      <a:pt x="4445314" y="0"/>
                    </a:cubicBezTo>
                    <a:lnTo>
                      <a:pt x="4446697" y="0"/>
                    </a:lnTo>
                    <a:cubicBezTo>
                      <a:pt x="4454996" y="0"/>
                      <a:pt x="4460528" y="5519"/>
                      <a:pt x="4460528" y="13797"/>
                    </a:cubicBezTo>
                    <a:cubicBezTo>
                      <a:pt x="4460528" y="22075"/>
                      <a:pt x="4452229" y="27594"/>
                      <a:pt x="4445314" y="27594"/>
                    </a:cubicBezTo>
                    <a:close/>
                    <a:moveTo>
                      <a:pt x="4001336" y="27594"/>
                    </a:moveTo>
                    <a:cubicBezTo>
                      <a:pt x="3993037" y="27594"/>
                      <a:pt x="3987504" y="22075"/>
                      <a:pt x="3987504" y="13797"/>
                    </a:cubicBezTo>
                    <a:cubicBezTo>
                      <a:pt x="3987504" y="5519"/>
                      <a:pt x="3993037" y="0"/>
                      <a:pt x="4001336" y="0"/>
                    </a:cubicBezTo>
                    <a:lnTo>
                      <a:pt x="4002719" y="0"/>
                    </a:lnTo>
                    <a:cubicBezTo>
                      <a:pt x="4011018" y="0"/>
                      <a:pt x="4016550" y="5519"/>
                      <a:pt x="4016550" y="13797"/>
                    </a:cubicBezTo>
                    <a:cubicBezTo>
                      <a:pt x="4016550" y="22075"/>
                      <a:pt x="4009634" y="27594"/>
                      <a:pt x="4001336" y="27594"/>
                    </a:cubicBezTo>
                    <a:close/>
                    <a:moveTo>
                      <a:pt x="3558741" y="27594"/>
                    </a:moveTo>
                    <a:lnTo>
                      <a:pt x="3557358" y="27594"/>
                    </a:lnTo>
                    <a:cubicBezTo>
                      <a:pt x="3549059" y="27594"/>
                      <a:pt x="3543527" y="22075"/>
                      <a:pt x="3543527" y="13797"/>
                    </a:cubicBezTo>
                    <a:cubicBezTo>
                      <a:pt x="3543527" y="5519"/>
                      <a:pt x="3549059" y="0"/>
                      <a:pt x="3557358" y="0"/>
                    </a:cubicBezTo>
                    <a:lnTo>
                      <a:pt x="3558741" y="0"/>
                    </a:lnTo>
                    <a:cubicBezTo>
                      <a:pt x="3567039" y="0"/>
                      <a:pt x="3572572" y="5519"/>
                      <a:pt x="3572572" y="13797"/>
                    </a:cubicBezTo>
                    <a:cubicBezTo>
                      <a:pt x="3572572" y="22075"/>
                      <a:pt x="3567039" y="27594"/>
                      <a:pt x="3558741" y="27594"/>
                    </a:cubicBezTo>
                    <a:close/>
                    <a:moveTo>
                      <a:pt x="3116146" y="27594"/>
                    </a:moveTo>
                    <a:cubicBezTo>
                      <a:pt x="3107847" y="27594"/>
                      <a:pt x="3102314" y="22075"/>
                      <a:pt x="3102314" y="13797"/>
                    </a:cubicBezTo>
                    <a:cubicBezTo>
                      <a:pt x="3102314" y="5519"/>
                      <a:pt x="3107847" y="0"/>
                      <a:pt x="3116146" y="0"/>
                    </a:cubicBezTo>
                    <a:lnTo>
                      <a:pt x="3117529" y="0"/>
                    </a:lnTo>
                    <a:cubicBezTo>
                      <a:pt x="3125827" y="0"/>
                      <a:pt x="3131360" y="5519"/>
                      <a:pt x="3131360" y="13797"/>
                    </a:cubicBezTo>
                    <a:cubicBezTo>
                      <a:pt x="3131360" y="22075"/>
                      <a:pt x="3123061" y="27594"/>
                      <a:pt x="3116146" y="27594"/>
                    </a:cubicBezTo>
                    <a:close/>
                    <a:moveTo>
                      <a:pt x="2672168" y="27594"/>
                    </a:moveTo>
                    <a:lnTo>
                      <a:pt x="2670785" y="27594"/>
                    </a:lnTo>
                    <a:cubicBezTo>
                      <a:pt x="2662486" y="27594"/>
                      <a:pt x="2656953" y="22075"/>
                      <a:pt x="2656953" y="13797"/>
                    </a:cubicBezTo>
                    <a:cubicBezTo>
                      <a:pt x="2656953" y="5519"/>
                      <a:pt x="2662486" y="0"/>
                      <a:pt x="2670785" y="0"/>
                    </a:cubicBezTo>
                    <a:lnTo>
                      <a:pt x="2672168" y="0"/>
                    </a:lnTo>
                    <a:cubicBezTo>
                      <a:pt x="2680466" y="0"/>
                      <a:pt x="2685999" y="5519"/>
                      <a:pt x="2685999" y="13797"/>
                    </a:cubicBezTo>
                    <a:cubicBezTo>
                      <a:pt x="2685999" y="22075"/>
                      <a:pt x="2680466" y="27594"/>
                      <a:pt x="2672168" y="27594"/>
                    </a:cubicBezTo>
                    <a:close/>
                    <a:moveTo>
                      <a:pt x="2229573" y="27594"/>
                    </a:moveTo>
                    <a:cubicBezTo>
                      <a:pt x="2221274" y="27594"/>
                      <a:pt x="2215741" y="22075"/>
                      <a:pt x="2215741" y="13797"/>
                    </a:cubicBezTo>
                    <a:cubicBezTo>
                      <a:pt x="2215741" y="5519"/>
                      <a:pt x="2221274" y="0"/>
                      <a:pt x="2229573" y="0"/>
                    </a:cubicBezTo>
                    <a:lnTo>
                      <a:pt x="2230956" y="0"/>
                    </a:lnTo>
                    <a:cubicBezTo>
                      <a:pt x="2239254" y="0"/>
                      <a:pt x="2244787" y="5519"/>
                      <a:pt x="2244787" y="13797"/>
                    </a:cubicBezTo>
                    <a:cubicBezTo>
                      <a:pt x="2244787" y="22075"/>
                      <a:pt x="2237871" y="27594"/>
                      <a:pt x="2229573" y="27594"/>
                    </a:cubicBezTo>
                    <a:close/>
                    <a:moveTo>
                      <a:pt x="1786977" y="27594"/>
                    </a:moveTo>
                    <a:cubicBezTo>
                      <a:pt x="1778679" y="27594"/>
                      <a:pt x="1773146" y="22075"/>
                      <a:pt x="1773146" y="13797"/>
                    </a:cubicBezTo>
                    <a:cubicBezTo>
                      <a:pt x="1773146" y="5519"/>
                      <a:pt x="1778679" y="0"/>
                      <a:pt x="1786977" y="0"/>
                    </a:cubicBezTo>
                    <a:lnTo>
                      <a:pt x="1788361" y="0"/>
                    </a:lnTo>
                    <a:cubicBezTo>
                      <a:pt x="1796659" y="0"/>
                      <a:pt x="1802192" y="5519"/>
                      <a:pt x="1802192" y="13797"/>
                    </a:cubicBezTo>
                    <a:cubicBezTo>
                      <a:pt x="1802192" y="22075"/>
                      <a:pt x="1793893" y="27594"/>
                      <a:pt x="1786977" y="27594"/>
                    </a:cubicBezTo>
                    <a:close/>
                    <a:moveTo>
                      <a:pt x="1342999" y="27594"/>
                    </a:moveTo>
                    <a:lnTo>
                      <a:pt x="1341616" y="27594"/>
                    </a:lnTo>
                    <a:cubicBezTo>
                      <a:pt x="1333317" y="27594"/>
                      <a:pt x="1327785" y="22075"/>
                      <a:pt x="1327785" y="13797"/>
                    </a:cubicBezTo>
                    <a:cubicBezTo>
                      <a:pt x="1327785" y="5519"/>
                      <a:pt x="1333317" y="0"/>
                      <a:pt x="1341616" y="0"/>
                    </a:cubicBezTo>
                    <a:lnTo>
                      <a:pt x="1342999" y="0"/>
                    </a:lnTo>
                    <a:cubicBezTo>
                      <a:pt x="1351298" y="0"/>
                      <a:pt x="1356831" y="5519"/>
                      <a:pt x="1356831" y="13797"/>
                    </a:cubicBezTo>
                    <a:cubicBezTo>
                      <a:pt x="1356831" y="22075"/>
                      <a:pt x="1351298" y="27594"/>
                      <a:pt x="1342999" y="27594"/>
                    </a:cubicBezTo>
                    <a:close/>
                    <a:moveTo>
                      <a:pt x="900404" y="27594"/>
                    </a:moveTo>
                    <a:cubicBezTo>
                      <a:pt x="892106" y="27594"/>
                      <a:pt x="886573" y="22075"/>
                      <a:pt x="886573" y="13797"/>
                    </a:cubicBezTo>
                    <a:cubicBezTo>
                      <a:pt x="886573" y="5519"/>
                      <a:pt x="892106" y="0"/>
                      <a:pt x="900404" y="0"/>
                    </a:cubicBezTo>
                    <a:lnTo>
                      <a:pt x="901787" y="0"/>
                    </a:lnTo>
                    <a:cubicBezTo>
                      <a:pt x="910086" y="0"/>
                      <a:pt x="915618" y="5519"/>
                      <a:pt x="915618" y="13797"/>
                    </a:cubicBezTo>
                    <a:cubicBezTo>
                      <a:pt x="915618" y="22075"/>
                      <a:pt x="908703" y="27594"/>
                      <a:pt x="900404" y="27594"/>
                    </a:cubicBezTo>
                    <a:close/>
                    <a:moveTo>
                      <a:pt x="457809" y="27594"/>
                    </a:moveTo>
                    <a:lnTo>
                      <a:pt x="456426" y="27594"/>
                    </a:lnTo>
                    <a:cubicBezTo>
                      <a:pt x="448127" y="27594"/>
                      <a:pt x="442595" y="22075"/>
                      <a:pt x="442595" y="13797"/>
                    </a:cubicBezTo>
                    <a:cubicBezTo>
                      <a:pt x="442595" y="5519"/>
                      <a:pt x="448127" y="0"/>
                      <a:pt x="456426" y="0"/>
                    </a:cubicBezTo>
                    <a:lnTo>
                      <a:pt x="457809" y="0"/>
                    </a:lnTo>
                    <a:cubicBezTo>
                      <a:pt x="466108" y="0"/>
                      <a:pt x="471640" y="5519"/>
                      <a:pt x="471640" y="13797"/>
                    </a:cubicBezTo>
                    <a:cubicBezTo>
                      <a:pt x="471640" y="22075"/>
                      <a:pt x="464725" y="27594"/>
                      <a:pt x="457809" y="27594"/>
                    </a:cubicBezTo>
                    <a:close/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0" name="Google Shape;1190;p26"/>
              <p:cNvSpPr/>
              <p:nvPr/>
            </p:nvSpPr>
            <p:spPr>
              <a:xfrm>
                <a:off x="10591020" y="4321183"/>
                <a:ext cx="27662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7662" h="27593" extrusionOk="0">
                    <a:moveTo>
                      <a:pt x="13831" y="27594"/>
                    </a:moveTo>
                    <a:cubicBezTo>
                      <a:pt x="5533" y="27594"/>
                      <a:pt x="0" y="22075"/>
                      <a:pt x="0" y="13797"/>
                    </a:cubicBezTo>
                    <a:cubicBezTo>
                      <a:pt x="0" y="5519"/>
                      <a:pt x="5533" y="0"/>
                      <a:pt x="13831" y="0"/>
                    </a:cubicBezTo>
                    <a:lnTo>
                      <a:pt x="13831" y="0"/>
                    </a:lnTo>
                    <a:cubicBezTo>
                      <a:pt x="22130" y="0"/>
                      <a:pt x="27662" y="5519"/>
                      <a:pt x="27662" y="13797"/>
                    </a:cubicBezTo>
                    <a:cubicBezTo>
                      <a:pt x="27662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91" name="Google Shape;1191;p26"/>
            <p:cNvGrpSpPr/>
            <p:nvPr/>
          </p:nvGrpSpPr>
          <p:grpSpPr>
            <a:xfrm>
              <a:off x="404546" y="3949374"/>
              <a:ext cx="8887861" cy="27593"/>
              <a:chOff x="1730821" y="4784761"/>
              <a:chExt cx="8887861" cy="27593"/>
            </a:xfrm>
          </p:grpSpPr>
          <p:sp>
            <p:nvSpPr>
              <p:cNvPr id="1192" name="Google Shape;1192;p26"/>
              <p:cNvSpPr/>
              <p:nvPr/>
            </p:nvSpPr>
            <p:spPr>
              <a:xfrm>
                <a:off x="1730821" y="4784761"/>
                <a:ext cx="29045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9045" h="27593" extrusionOk="0"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3" name="Google Shape;1193;p26"/>
              <p:cNvSpPr/>
              <p:nvPr/>
            </p:nvSpPr>
            <p:spPr>
              <a:xfrm>
                <a:off x="2173416" y="4784761"/>
                <a:ext cx="8004054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8004054" h="27593" extrusionOk="0">
                    <a:moveTo>
                      <a:pt x="7988840" y="27594"/>
                    </a:moveTo>
                    <a:cubicBezTo>
                      <a:pt x="7980542" y="27594"/>
                      <a:pt x="7975009" y="22075"/>
                      <a:pt x="7975009" y="13797"/>
                    </a:cubicBezTo>
                    <a:cubicBezTo>
                      <a:pt x="7975009" y="5519"/>
                      <a:pt x="7980542" y="0"/>
                      <a:pt x="7988840" y="0"/>
                    </a:cubicBezTo>
                    <a:lnTo>
                      <a:pt x="7990224" y="0"/>
                    </a:lnTo>
                    <a:cubicBezTo>
                      <a:pt x="7998522" y="0"/>
                      <a:pt x="8004055" y="5519"/>
                      <a:pt x="8004055" y="13797"/>
                    </a:cubicBezTo>
                    <a:cubicBezTo>
                      <a:pt x="8004055" y="22075"/>
                      <a:pt x="7997139" y="27594"/>
                      <a:pt x="7988840" y="27594"/>
                    </a:cubicBezTo>
                    <a:close/>
                    <a:moveTo>
                      <a:pt x="7546245" y="27594"/>
                    </a:moveTo>
                    <a:cubicBezTo>
                      <a:pt x="7537947" y="27594"/>
                      <a:pt x="7532414" y="22075"/>
                      <a:pt x="7532414" y="13797"/>
                    </a:cubicBezTo>
                    <a:cubicBezTo>
                      <a:pt x="7532414" y="5519"/>
                      <a:pt x="7537947" y="0"/>
                      <a:pt x="7546245" y="0"/>
                    </a:cubicBezTo>
                    <a:lnTo>
                      <a:pt x="7547629" y="0"/>
                    </a:lnTo>
                    <a:cubicBezTo>
                      <a:pt x="7555927" y="0"/>
                      <a:pt x="7561460" y="5519"/>
                      <a:pt x="7561460" y="13797"/>
                    </a:cubicBezTo>
                    <a:cubicBezTo>
                      <a:pt x="7561460" y="22075"/>
                      <a:pt x="7554544" y="27594"/>
                      <a:pt x="7546245" y="27594"/>
                    </a:cubicBezTo>
                    <a:close/>
                    <a:moveTo>
                      <a:pt x="7103650" y="27594"/>
                    </a:moveTo>
                    <a:cubicBezTo>
                      <a:pt x="7095352" y="27594"/>
                      <a:pt x="7089819" y="22075"/>
                      <a:pt x="7089819" y="13797"/>
                    </a:cubicBezTo>
                    <a:cubicBezTo>
                      <a:pt x="7089819" y="5519"/>
                      <a:pt x="7095352" y="0"/>
                      <a:pt x="7103650" y="0"/>
                    </a:cubicBezTo>
                    <a:lnTo>
                      <a:pt x="7105034" y="0"/>
                    </a:lnTo>
                    <a:cubicBezTo>
                      <a:pt x="7113332" y="0"/>
                      <a:pt x="7118865" y="5519"/>
                      <a:pt x="7118865" y="13797"/>
                    </a:cubicBezTo>
                    <a:cubicBezTo>
                      <a:pt x="7118865" y="22075"/>
                      <a:pt x="7110566" y="27594"/>
                      <a:pt x="7103650" y="27594"/>
                    </a:cubicBezTo>
                    <a:close/>
                    <a:moveTo>
                      <a:pt x="6659672" y="27594"/>
                    </a:moveTo>
                    <a:cubicBezTo>
                      <a:pt x="6651374" y="27594"/>
                      <a:pt x="6645841" y="22075"/>
                      <a:pt x="6645841" y="13797"/>
                    </a:cubicBezTo>
                    <a:cubicBezTo>
                      <a:pt x="6645841" y="5519"/>
                      <a:pt x="6651374" y="0"/>
                      <a:pt x="6659672" y="0"/>
                    </a:cubicBezTo>
                    <a:lnTo>
                      <a:pt x="6661055" y="0"/>
                    </a:lnTo>
                    <a:cubicBezTo>
                      <a:pt x="6669354" y="0"/>
                      <a:pt x="6674886" y="5519"/>
                      <a:pt x="6674886" y="13797"/>
                    </a:cubicBezTo>
                    <a:cubicBezTo>
                      <a:pt x="6674886" y="22075"/>
                      <a:pt x="6667971" y="27594"/>
                      <a:pt x="6659672" y="27594"/>
                    </a:cubicBezTo>
                    <a:close/>
                    <a:moveTo>
                      <a:pt x="6217077" y="27594"/>
                    </a:moveTo>
                    <a:cubicBezTo>
                      <a:pt x="6208779" y="27594"/>
                      <a:pt x="6203246" y="22075"/>
                      <a:pt x="6203246" y="13797"/>
                    </a:cubicBezTo>
                    <a:cubicBezTo>
                      <a:pt x="6203246" y="5519"/>
                      <a:pt x="6208779" y="0"/>
                      <a:pt x="6217077" y="0"/>
                    </a:cubicBezTo>
                    <a:lnTo>
                      <a:pt x="6218460" y="0"/>
                    </a:lnTo>
                    <a:cubicBezTo>
                      <a:pt x="6226759" y="0"/>
                      <a:pt x="6232291" y="5519"/>
                      <a:pt x="6232291" y="13797"/>
                    </a:cubicBezTo>
                    <a:cubicBezTo>
                      <a:pt x="6232291" y="22075"/>
                      <a:pt x="6225376" y="27594"/>
                      <a:pt x="6217077" y="27594"/>
                    </a:cubicBezTo>
                    <a:close/>
                    <a:moveTo>
                      <a:pt x="5774482" y="27594"/>
                    </a:moveTo>
                    <a:cubicBezTo>
                      <a:pt x="5766183" y="27594"/>
                      <a:pt x="5760651" y="22075"/>
                      <a:pt x="5760651" y="13797"/>
                    </a:cubicBezTo>
                    <a:cubicBezTo>
                      <a:pt x="5760651" y="5519"/>
                      <a:pt x="5766183" y="0"/>
                      <a:pt x="5774482" y="0"/>
                    </a:cubicBezTo>
                    <a:lnTo>
                      <a:pt x="5775865" y="0"/>
                    </a:lnTo>
                    <a:cubicBezTo>
                      <a:pt x="5784164" y="0"/>
                      <a:pt x="5789696" y="5519"/>
                      <a:pt x="5789696" y="13797"/>
                    </a:cubicBezTo>
                    <a:cubicBezTo>
                      <a:pt x="5789696" y="22075"/>
                      <a:pt x="5781398" y="27594"/>
                      <a:pt x="5774482" y="27594"/>
                    </a:cubicBezTo>
                    <a:close/>
                    <a:moveTo>
                      <a:pt x="5330504" y="27594"/>
                    </a:moveTo>
                    <a:cubicBezTo>
                      <a:pt x="5322205" y="27594"/>
                      <a:pt x="5316673" y="22075"/>
                      <a:pt x="5316673" y="13797"/>
                    </a:cubicBezTo>
                    <a:cubicBezTo>
                      <a:pt x="5316673" y="5519"/>
                      <a:pt x="5322205" y="0"/>
                      <a:pt x="5330504" y="0"/>
                    </a:cubicBezTo>
                    <a:lnTo>
                      <a:pt x="5331887" y="0"/>
                    </a:lnTo>
                    <a:cubicBezTo>
                      <a:pt x="5340186" y="0"/>
                      <a:pt x="5345718" y="5519"/>
                      <a:pt x="5345718" y="13797"/>
                    </a:cubicBezTo>
                    <a:cubicBezTo>
                      <a:pt x="5345718" y="22075"/>
                      <a:pt x="5338803" y="27594"/>
                      <a:pt x="5330504" y="27594"/>
                    </a:cubicBezTo>
                    <a:close/>
                    <a:moveTo>
                      <a:pt x="4887909" y="27594"/>
                    </a:moveTo>
                    <a:cubicBezTo>
                      <a:pt x="4879610" y="27594"/>
                      <a:pt x="4874078" y="22075"/>
                      <a:pt x="4874078" y="13797"/>
                    </a:cubicBezTo>
                    <a:cubicBezTo>
                      <a:pt x="4874078" y="5519"/>
                      <a:pt x="4879610" y="0"/>
                      <a:pt x="4887909" y="0"/>
                    </a:cubicBezTo>
                    <a:lnTo>
                      <a:pt x="4889292" y="0"/>
                    </a:lnTo>
                    <a:cubicBezTo>
                      <a:pt x="4897591" y="0"/>
                      <a:pt x="4903123" y="5519"/>
                      <a:pt x="4903123" y="13797"/>
                    </a:cubicBezTo>
                    <a:cubicBezTo>
                      <a:pt x="4903123" y="22075"/>
                      <a:pt x="4896208" y="27594"/>
                      <a:pt x="4887909" y="27594"/>
                    </a:cubicBezTo>
                    <a:close/>
                    <a:moveTo>
                      <a:pt x="4445314" y="27594"/>
                    </a:moveTo>
                    <a:cubicBezTo>
                      <a:pt x="4437015" y="27594"/>
                      <a:pt x="4431483" y="22075"/>
                      <a:pt x="4431483" y="13797"/>
                    </a:cubicBezTo>
                    <a:cubicBezTo>
                      <a:pt x="4431483" y="5519"/>
                      <a:pt x="4437015" y="0"/>
                      <a:pt x="4445314" y="0"/>
                    </a:cubicBezTo>
                    <a:lnTo>
                      <a:pt x="4446697" y="0"/>
                    </a:lnTo>
                    <a:cubicBezTo>
                      <a:pt x="4454996" y="0"/>
                      <a:pt x="4460528" y="5519"/>
                      <a:pt x="4460528" y="13797"/>
                    </a:cubicBezTo>
                    <a:cubicBezTo>
                      <a:pt x="4460528" y="22075"/>
                      <a:pt x="4452229" y="27594"/>
                      <a:pt x="4445314" y="27594"/>
                    </a:cubicBezTo>
                    <a:close/>
                    <a:moveTo>
                      <a:pt x="4001336" y="27594"/>
                    </a:moveTo>
                    <a:cubicBezTo>
                      <a:pt x="3993037" y="27594"/>
                      <a:pt x="3987504" y="22075"/>
                      <a:pt x="3987504" y="13797"/>
                    </a:cubicBezTo>
                    <a:cubicBezTo>
                      <a:pt x="3987504" y="5519"/>
                      <a:pt x="3993037" y="0"/>
                      <a:pt x="4001336" y="0"/>
                    </a:cubicBezTo>
                    <a:lnTo>
                      <a:pt x="4002719" y="0"/>
                    </a:lnTo>
                    <a:cubicBezTo>
                      <a:pt x="4011018" y="0"/>
                      <a:pt x="4016550" y="5519"/>
                      <a:pt x="4016550" y="13797"/>
                    </a:cubicBezTo>
                    <a:cubicBezTo>
                      <a:pt x="4016550" y="22075"/>
                      <a:pt x="4009634" y="27594"/>
                      <a:pt x="4001336" y="27594"/>
                    </a:cubicBezTo>
                    <a:close/>
                    <a:moveTo>
                      <a:pt x="3558741" y="27594"/>
                    </a:moveTo>
                    <a:lnTo>
                      <a:pt x="3557358" y="27594"/>
                    </a:lnTo>
                    <a:cubicBezTo>
                      <a:pt x="3549059" y="27594"/>
                      <a:pt x="3543527" y="22075"/>
                      <a:pt x="3543527" y="13797"/>
                    </a:cubicBezTo>
                    <a:cubicBezTo>
                      <a:pt x="3543527" y="5519"/>
                      <a:pt x="3549059" y="0"/>
                      <a:pt x="3557358" y="0"/>
                    </a:cubicBezTo>
                    <a:lnTo>
                      <a:pt x="3558741" y="0"/>
                    </a:lnTo>
                    <a:cubicBezTo>
                      <a:pt x="3567039" y="0"/>
                      <a:pt x="3572572" y="5519"/>
                      <a:pt x="3572572" y="13797"/>
                    </a:cubicBezTo>
                    <a:cubicBezTo>
                      <a:pt x="3572572" y="22075"/>
                      <a:pt x="3567039" y="27594"/>
                      <a:pt x="3558741" y="27594"/>
                    </a:cubicBezTo>
                    <a:close/>
                    <a:moveTo>
                      <a:pt x="3116146" y="27594"/>
                    </a:moveTo>
                    <a:cubicBezTo>
                      <a:pt x="3107847" y="27594"/>
                      <a:pt x="3102314" y="22075"/>
                      <a:pt x="3102314" y="13797"/>
                    </a:cubicBezTo>
                    <a:cubicBezTo>
                      <a:pt x="3102314" y="5519"/>
                      <a:pt x="3107847" y="0"/>
                      <a:pt x="3116146" y="0"/>
                    </a:cubicBezTo>
                    <a:lnTo>
                      <a:pt x="3117529" y="0"/>
                    </a:lnTo>
                    <a:cubicBezTo>
                      <a:pt x="3125827" y="0"/>
                      <a:pt x="3131360" y="5519"/>
                      <a:pt x="3131360" y="13797"/>
                    </a:cubicBezTo>
                    <a:cubicBezTo>
                      <a:pt x="3131360" y="22075"/>
                      <a:pt x="3123061" y="27594"/>
                      <a:pt x="3116146" y="27594"/>
                    </a:cubicBezTo>
                    <a:close/>
                    <a:moveTo>
                      <a:pt x="2672168" y="27594"/>
                    </a:moveTo>
                    <a:lnTo>
                      <a:pt x="2670785" y="27594"/>
                    </a:lnTo>
                    <a:cubicBezTo>
                      <a:pt x="2662486" y="27594"/>
                      <a:pt x="2656953" y="22075"/>
                      <a:pt x="2656953" y="13797"/>
                    </a:cubicBezTo>
                    <a:cubicBezTo>
                      <a:pt x="2656953" y="5519"/>
                      <a:pt x="2662486" y="0"/>
                      <a:pt x="2670785" y="0"/>
                    </a:cubicBezTo>
                    <a:lnTo>
                      <a:pt x="2672168" y="0"/>
                    </a:lnTo>
                    <a:cubicBezTo>
                      <a:pt x="2680466" y="0"/>
                      <a:pt x="2685999" y="5519"/>
                      <a:pt x="2685999" y="13797"/>
                    </a:cubicBezTo>
                    <a:cubicBezTo>
                      <a:pt x="2685999" y="22075"/>
                      <a:pt x="2680466" y="27594"/>
                      <a:pt x="2672168" y="27594"/>
                    </a:cubicBezTo>
                    <a:close/>
                    <a:moveTo>
                      <a:pt x="2229573" y="27594"/>
                    </a:moveTo>
                    <a:cubicBezTo>
                      <a:pt x="2221274" y="27594"/>
                      <a:pt x="2215741" y="22075"/>
                      <a:pt x="2215741" y="13797"/>
                    </a:cubicBezTo>
                    <a:cubicBezTo>
                      <a:pt x="2215741" y="5519"/>
                      <a:pt x="2221274" y="0"/>
                      <a:pt x="2229573" y="0"/>
                    </a:cubicBezTo>
                    <a:lnTo>
                      <a:pt x="2230956" y="0"/>
                    </a:lnTo>
                    <a:cubicBezTo>
                      <a:pt x="2239254" y="0"/>
                      <a:pt x="2244787" y="5519"/>
                      <a:pt x="2244787" y="13797"/>
                    </a:cubicBezTo>
                    <a:cubicBezTo>
                      <a:pt x="2244787" y="22075"/>
                      <a:pt x="2237871" y="27594"/>
                      <a:pt x="2229573" y="27594"/>
                    </a:cubicBezTo>
                    <a:close/>
                    <a:moveTo>
                      <a:pt x="1786977" y="27594"/>
                    </a:moveTo>
                    <a:cubicBezTo>
                      <a:pt x="1778679" y="27594"/>
                      <a:pt x="1773146" y="22075"/>
                      <a:pt x="1773146" y="13797"/>
                    </a:cubicBezTo>
                    <a:cubicBezTo>
                      <a:pt x="1773146" y="5519"/>
                      <a:pt x="1778679" y="0"/>
                      <a:pt x="1786977" y="0"/>
                    </a:cubicBezTo>
                    <a:lnTo>
                      <a:pt x="1788361" y="0"/>
                    </a:lnTo>
                    <a:cubicBezTo>
                      <a:pt x="1796659" y="0"/>
                      <a:pt x="1802192" y="5519"/>
                      <a:pt x="1802192" y="13797"/>
                    </a:cubicBezTo>
                    <a:cubicBezTo>
                      <a:pt x="1802192" y="22075"/>
                      <a:pt x="1793893" y="27594"/>
                      <a:pt x="1786977" y="27594"/>
                    </a:cubicBezTo>
                    <a:close/>
                    <a:moveTo>
                      <a:pt x="1342999" y="27594"/>
                    </a:moveTo>
                    <a:lnTo>
                      <a:pt x="1341616" y="27594"/>
                    </a:lnTo>
                    <a:cubicBezTo>
                      <a:pt x="1333317" y="27594"/>
                      <a:pt x="1327785" y="22075"/>
                      <a:pt x="1327785" y="13797"/>
                    </a:cubicBezTo>
                    <a:cubicBezTo>
                      <a:pt x="1327785" y="5519"/>
                      <a:pt x="1333317" y="0"/>
                      <a:pt x="1341616" y="0"/>
                    </a:cubicBezTo>
                    <a:lnTo>
                      <a:pt x="1342999" y="0"/>
                    </a:lnTo>
                    <a:cubicBezTo>
                      <a:pt x="1351298" y="0"/>
                      <a:pt x="1356831" y="5519"/>
                      <a:pt x="1356831" y="13797"/>
                    </a:cubicBezTo>
                    <a:cubicBezTo>
                      <a:pt x="1356831" y="22075"/>
                      <a:pt x="1351298" y="27594"/>
                      <a:pt x="1342999" y="27594"/>
                    </a:cubicBezTo>
                    <a:close/>
                    <a:moveTo>
                      <a:pt x="900404" y="27594"/>
                    </a:moveTo>
                    <a:cubicBezTo>
                      <a:pt x="892106" y="27594"/>
                      <a:pt x="886573" y="22075"/>
                      <a:pt x="886573" y="13797"/>
                    </a:cubicBezTo>
                    <a:cubicBezTo>
                      <a:pt x="886573" y="5519"/>
                      <a:pt x="892106" y="0"/>
                      <a:pt x="900404" y="0"/>
                    </a:cubicBezTo>
                    <a:lnTo>
                      <a:pt x="901787" y="0"/>
                    </a:lnTo>
                    <a:cubicBezTo>
                      <a:pt x="910086" y="0"/>
                      <a:pt x="915618" y="5519"/>
                      <a:pt x="915618" y="13797"/>
                    </a:cubicBezTo>
                    <a:cubicBezTo>
                      <a:pt x="915618" y="22075"/>
                      <a:pt x="908703" y="27594"/>
                      <a:pt x="900404" y="27594"/>
                    </a:cubicBezTo>
                    <a:close/>
                    <a:moveTo>
                      <a:pt x="457809" y="27594"/>
                    </a:moveTo>
                    <a:lnTo>
                      <a:pt x="456426" y="27594"/>
                    </a:lnTo>
                    <a:cubicBezTo>
                      <a:pt x="448127" y="27594"/>
                      <a:pt x="442595" y="22075"/>
                      <a:pt x="442595" y="13797"/>
                    </a:cubicBezTo>
                    <a:cubicBezTo>
                      <a:pt x="442595" y="5519"/>
                      <a:pt x="448127" y="0"/>
                      <a:pt x="456426" y="0"/>
                    </a:cubicBezTo>
                    <a:lnTo>
                      <a:pt x="457809" y="0"/>
                    </a:lnTo>
                    <a:cubicBezTo>
                      <a:pt x="466108" y="0"/>
                      <a:pt x="471640" y="5519"/>
                      <a:pt x="471640" y="13797"/>
                    </a:cubicBezTo>
                    <a:cubicBezTo>
                      <a:pt x="471640" y="22075"/>
                      <a:pt x="464725" y="27594"/>
                      <a:pt x="457809" y="27594"/>
                    </a:cubicBezTo>
                    <a:close/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4" name="Google Shape;1194;p26"/>
              <p:cNvSpPr/>
              <p:nvPr/>
            </p:nvSpPr>
            <p:spPr>
              <a:xfrm>
                <a:off x="10591020" y="4784761"/>
                <a:ext cx="27662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7662" h="27593" extrusionOk="0">
                    <a:moveTo>
                      <a:pt x="13831" y="27594"/>
                    </a:moveTo>
                    <a:cubicBezTo>
                      <a:pt x="5533" y="27594"/>
                      <a:pt x="0" y="22075"/>
                      <a:pt x="0" y="13797"/>
                    </a:cubicBezTo>
                    <a:cubicBezTo>
                      <a:pt x="0" y="5519"/>
                      <a:pt x="5533" y="0"/>
                      <a:pt x="13831" y="0"/>
                    </a:cubicBezTo>
                    <a:lnTo>
                      <a:pt x="13831" y="0"/>
                    </a:lnTo>
                    <a:cubicBezTo>
                      <a:pt x="22130" y="0"/>
                      <a:pt x="27662" y="5519"/>
                      <a:pt x="27662" y="13797"/>
                    </a:cubicBezTo>
                    <a:cubicBezTo>
                      <a:pt x="27662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95" name="Google Shape;1195;p26"/>
            <p:cNvGrpSpPr/>
            <p:nvPr/>
          </p:nvGrpSpPr>
          <p:grpSpPr>
            <a:xfrm>
              <a:off x="404546" y="4412951"/>
              <a:ext cx="8887861" cy="27593"/>
              <a:chOff x="1730821" y="5248338"/>
              <a:chExt cx="8887861" cy="27593"/>
            </a:xfrm>
          </p:grpSpPr>
          <p:sp>
            <p:nvSpPr>
              <p:cNvPr id="1196" name="Google Shape;1196;p26"/>
              <p:cNvSpPr/>
              <p:nvPr/>
            </p:nvSpPr>
            <p:spPr>
              <a:xfrm>
                <a:off x="1730821" y="5248338"/>
                <a:ext cx="29045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9045" h="27593" extrusionOk="0"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7" name="Google Shape;1197;p26"/>
              <p:cNvSpPr/>
              <p:nvPr/>
            </p:nvSpPr>
            <p:spPr>
              <a:xfrm>
                <a:off x="2173416" y="5248338"/>
                <a:ext cx="8004054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8004054" h="27593" extrusionOk="0">
                    <a:moveTo>
                      <a:pt x="7988840" y="27594"/>
                    </a:moveTo>
                    <a:cubicBezTo>
                      <a:pt x="7980542" y="27594"/>
                      <a:pt x="7975009" y="22075"/>
                      <a:pt x="7975009" y="13797"/>
                    </a:cubicBezTo>
                    <a:cubicBezTo>
                      <a:pt x="7975009" y="5519"/>
                      <a:pt x="7980542" y="0"/>
                      <a:pt x="7988840" y="0"/>
                    </a:cubicBezTo>
                    <a:lnTo>
                      <a:pt x="7990224" y="0"/>
                    </a:lnTo>
                    <a:cubicBezTo>
                      <a:pt x="7998522" y="0"/>
                      <a:pt x="8004055" y="5519"/>
                      <a:pt x="8004055" y="13797"/>
                    </a:cubicBezTo>
                    <a:cubicBezTo>
                      <a:pt x="8004055" y="22075"/>
                      <a:pt x="7997139" y="27594"/>
                      <a:pt x="7988840" y="27594"/>
                    </a:cubicBezTo>
                    <a:close/>
                    <a:moveTo>
                      <a:pt x="7546245" y="27594"/>
                    </a:moveTo>
                    <a:cubicBezTo>
                      <a:pt x="7537947" y="27594"/>
                      <a:pt x="7532414" y="22075"/>
                      <a:pt x="7532414" y="13797"/>
                    </a:cubicBezTo>
                    <a:cubicBezTo>
                      <a:pt x="7532414" y="5519"/>
                      <a:pt x="7537947" y="0"/>
                      <a:pt x="7546245" y="0"/>
                    </a:cubicBezTo>
                    <a:lnTo>
                      <a:pt x="7547629" y="0"/>
                    </a:lnTo>
                    <a:cubicBezTo>
                      <a:pt x="7555927" y="0"/>
                      <a:pt x="7561460" y="5519"/>
                      <a:pt x="7561460" y="13797"/>
                    </a:cubicBezTo>
                    <a:cubicBezTo>
                      <a:pt x="7561460" y="22075"/>
                      <a:pt x="7554544" y="27594"/>
                      <a:pt x="7546245" y="27594"/>
                    </a:cubicBezTo>
                    <a:close/>
                    <a:moveTo>
                      <a:pt x="7103650" y="27594"/>
                    </a:moveTo>
                    <a:cubicBezTo>
                      <a:pt x="7095352" y="27594"/>
                      <a:pt x="7089819" y="22075"/>
                      <a:pt x="7089819" y="13797"/>
                    </a:cubicBezTo>
                    <a:cubicBezTo>
                      <a:pt x="7089819" y="5519"/>
                      <a:pt x="7095352" y="0"/>
                      <a:pt x="7103650" y="0"/>
                    </a:cubicBezTo>
                    <a:lnTo>
                      <a:pt x="7105034" y="0"/>
                    </a:lnTo>
                    <a:cubicBezTo>
                      <a:pt x="7113332" y="0"/>
                      <a:pt x="7118865" y="5519"/>
                      <a:pt x="7118865" y="13797"/>
                    </a:cubicBezTo>
                    <a:cubicBezTo>
                      <a:pt x="7118865" y="22075"/>
                      <a:pt x="7110566" y="27594"/>
                      <a:pt x="7103650" y="27594"/>
                    </a:cubicBezTo>
                    <a:close/>
                    <a:moveTo>
                      <a:pt x="6659672" y="27594"/>
                    </a:moveTo>
                    <a:cubicBezTo>
                      <a:pt x="6651374" y="27594"/>
                      <a:pt x="6645841" y="22075"/>
                      <a:pt x="6645841" y="13797"/>
                    </a:cubicBezTo>
                    <a:cubicBezTo>
                      <a:pt x="6645841" y="5519"/>
                      <a:pt x="6651374" y="0"/>
                      <a:pt x="6659672" y="0"/>
                    </a:cubicBezTo>
                    <a:lnTo>
                      <a:pt x="6661055" y="0"/>
                    </a:lnTo>
                    <a:cubicBezTo>
                      <a:pt x="6669354" y="0"/>
                      <a:pt x="6674886" y="5519"/>
                      <a:pt x="6674886" y="13797"/>
                    </a:cubicBezTo>
                    <a:cubicBezTo>
                      <a:pt x="6674886" y="22075"/>
                      <a:pt x="6667971" y="27594"/>
                      <a:pt x="6659672" y="27594"/>
                    </a:cubicBezTo>
                    <a:close/>
                    <a:moveTo>
                      <a:pt x="6217077" y="27594"/>
                    </a:moveTo>
                    <a:cubicBezTo>
                      <a:pt x="6208779" y="27594"/>
                      <a:pt x="6203246" y="22075"/>
                      <a:pt x="6203246" y="13797"/>
                    </a:cubicBezTo>
                    <a:cubicBezTo>
                      <a:pt x="6203246" y="5519"/>
                      <a:pt x="6208779" y="0"/>
                      <a:pt x="6217077" y="0"/>
                    </a:cubicBezTo>
                    <a:lnTo>
                      <a:pt x="6218460" y="0"/>
                    </a:lnTo>
                    <a:cubicBezTo>
                      <a:pt x="6226759" y="0"/>
                      <a:pt x="6232291" y="5519"/>
                      <a:pt x="6232291" y="13797"/>
                    </a:cubicBezTo>
                    <a:cubicBezTo>
                      <a:pt x="6232291" y="22075"/>
                      <a:pt x="6225376" y="27594"/>
                      <a:pt x="6217077" y="27594"/>
                    </a:cubicBezTo>
                    <a:close/>
                    <a:moveTo>
                      <a:pt x="5774482" y="27594"/>
                    </a:moveTo>
                    <a:cubicBezTo>
                      <a:pt x="5766183" y="27594"/>
                      <a:pt x="5760651" y="22075"/>
                      <a:pt x="5760651" y="13797"/>
                    </a:cubicBezTo>
                    <a:cubicBezTo>
                      <a:pt x="5760651" y="5519"/>
                      <a:pt x="5766183" y="0"/>
                      <a:pt x="5774482" y="0"/>
                    </a:cubicBezTo>
                    <a:lnTo>
                      <a:pt x="5775865" y="0"/>
                    </a:lnTo>
                    <a:cubicBezTo>
                      <a:pt x="5784164" y="0"/>
                      <a:pt x="5789696" y="5519"/>
                      <a:pt x="5789696" y="13797"/>
                    </a:cubicBezTo>
                    <a:cubicBezTo>
                      <a:pt x="5789696" y="22075"/>
                      <a:pt x="5781398" y="27594"/>
                      <a:pt x="5774482" y="27594"/>
                    </a:cubicBezTo>
                    <a:close/>
                    <a:moveTo>
                      <a:pt x="5330504" y="27594"/>
                    </a:moveTo>
                    <a:cubicBezTo>
                      <a:pt x="5322205" y="27594"/>
                      <a:pt x="5316673" y="22075"/>
                      <a:pt x="5316673" y="13797"/>
                    </a:cubicBezTo>
                    <a:cubicBezTo>
                      <a:pt x="5316673" y="5519"/>
                      <a:pt x="5322205" y="0"/>
                      <a:pt x="5330504" y="0"/>
                    </a:cubicBezTo>
                    <a:lnTo>
                      <a:pt x="5331887" y="0"/>
                    </a:lnTo>
                    <a:cubicBezTo>
                      <a:pt x="5340186" y="0"/>
                      <a:pt x="5345718" y="5519"/>
                      <a:pt x="5345718" y="13797"/>
                    </a:cubicBezTo>
                    <a:cubicBezTo>
                      <a:pt x="5345718" y="22075"/>
                      <a:pt x="5338803" y="27594"/>
                      <a:pt x="5330504" y="27594"/>
                    </a:cubicBezTo>
                    <a:close/>
                    <a:moveTo>
                      <a:pt x="4887909" y="27594"/>
                    </a:moveTo>
                    <a:cubicBezTo>
                      <a:pt x="4879610" y="27594"/>
                      <a:pt x="4874078" y="22075"/>
                      <a:pt x="4874078" y="13797"/>
                    </a:cubicBezTo>
                    <a:cubicBezTo>
                      <a:pt x="4874078" y="5519"/>
                      <a:pt x="4879610" y="0"/>
                      <a:pt x="4887909" y="0"/>
                    </a:cubicBezTo>
                    <a:lnTo>
                      <a:pt x="4889292" y="0"/>
                    </a:lnTo>
                    <a:cubicBezTo>
                      <a:pt x="4897591" y="0"/>
                      <a:pt x="4903123" y="5519"/>
                      <a:pt x="4903123" y="13797"/>
                    </a:cubicBezTo>
                    <a:cubicBezTo>
                      <a:pt x="4903123" y="22075"/>
                      <a:pt x="4896208" y="27594"/>
                      <a:pt x="4887909" y="27594"/>
                    </a:cubicBezTo>
                    <a:close/>
                    <a:moveTo>
                      <a:pt x="4445314" y="27594"/>
                    </a:moveTo>
                    <a:cubicBezTo>
                      <a:pt x="4437015" y="27594"/>
                      <a:pt x="4431483" y="22075"/>
                      <a:pt x="4431483" y="13797"/>
                    </a:cubicBezTo>
                    <a:cubicBezTo>
                      <a:pt x="4431483" y="5519"/>
                      <a:pt x="4437015" y="0"/>
                      <a:pt x="4445314" y="0"/>
                    </a:cubicBezTo>
                    <a:lnTo>
                      <a:pt x="4446697" y="0"/>
                    </a:lnTo>
                    <a:cubicBezTo>
                      <a:pt x="4454996" y="0"/>
                      <a:pt x="4460528" y="5519"/>
                      <a:pt x="4460528" y="13797"/>
                    </a:cubicBezTo>
                    <a:cubicBezTo>
                      <a:pt x="4460528" y="22075"/>
                      <a:pt x="4452229" y="27594"/>
                      <a:pt x="4445314" y="27594"/>
                    </a:cubicBezTo>
                    <a:close/>
                    <a:moveTo>
                      <a:pt x="4001336" y="27594"/>
                    </a:moveTo>
                    <a:cubicBezTo>
                      <a:pt x="3993037" y="27594"/>
                      <a:pt x="3987504" y="22075"/>
                      <a:pt x="3987504" y="13797"/>
                    </a:cubicBezTo>
                    <a:cubicBezTo>
                      <a:pt x="3987504" y="5519"/>
                      <a:pt x="3993037" y="0"/>
                      <a:pt x="4001336" y="0"/>
                    </a:cubicBezTo>
                    <a:lnTo>
                      <a:pt x="4002719" y="0"/>
                    </a:lnTo>
                    <a:cubicBezTo>
                      <a:pt x="4011018" y="0"/>
                      <a:pt x="4016550" y="5519"/>
                      <a:pt x="4016550" y="13797"/>
                    </a:cubicBezTo>
                    <a:cubicBezTo>
                      <a:pt x="4016550" y="22075"/>
                      <a:pt x="4009634" y="27594"/>
                      <a:pt x="4001336" y="27594"/>
                    </a:cubicBezTo>
                    <a:close/>
                    <a:moveTo>
                      <a:pt x="3558741" y="27594"/>
                    </a:moveTo>
                    <a:lnTo>
                      <a:pt x="3557358" y="27594"/>
                    </a:lnTo>
                    <a:cubicBezTo>
                      <a:pt x="3549059" y="27594"/>
                      <a:pt x="3543527" y="22075"/>
                      <a:pt x="3543527" y="13797"/>
                    </a:cubicBezTo>
                    <a:cubicBezTo>
                      <a:pt x="3543527" y="5519"/>
                      <a:pt x="3549059" y="0"/>
                      <a:pt x="3557358" y="0"/>
                    </a:cubicBezTo>
                    <a:lnTo>
                      <a:pt x="3558741" y="0"/>
                    </a:lnTo>
                    <a:cubicBezTo>
                      <a:pt x="3567039" y="0"/>
                      <a:pt x="3572572" y="5519"/>
                      <a:pt x="3572572" y="13797"/>
                    </a:cubicBezTo>
                    <a:cubicBezTo>
                      <a:pt x="3572572" y="22075"/>
                      <a:pt x="3567039" y="27594"/>
                      <a:pt x="3558741" y="27594"/>
                    </a:cubicBezTo>
                    <a:close/>
                    <a:moveTo>
                      <a:pt x="3116146" y="27594"/>
                    </a:moveTo>
                    <a:cubicBezTo>
                      <a:pt x="3107847" y="27594"/>
                      <a:pt x="3102314" y="22075"/>
                      <a:pt x="3102314" y="13797"/>
                    </a:cubicBezTo>
                    <a:cubicBezTo>
                      <a:pt x="3102314" y="5519"/>
                      <a:pt x="3107847" y="0"/>
                      <a:pt x="3116146" y="0"/>
                    </a:cubicBezTo>
                    <a:lnTo>
                      <a:pt x="3117529" y="0"/>
                    </a:lnTo>
                    <a:cubicBezTo>
                      <a:pt x="3125827" y="0"/>
                      <a:pt x="3131360" y="5519"/>
                      <a:pt x="3131360" y="13797"/>
                    </a:cubicBezTo>
                    <a:cubicBezTo>
                      <a:pt x="3131360" y="22075"/>
                      <a:pt x="3123061" y="27594"/>
                      <a:pt x="3116146" y="27594"/>
                    </a:cubicBezTo>
                    <a:close/>
                    <a:moveTo>
                      <a:pt x="2672168" y="27594"/>
                    </a:moveTo>
                    <a:lnTo>
                      <a:pt x="2670785" y="27594"/>
                    </a:lnTo>
                    <a:cubicBezTo>
                      <a:pt x="2662486" y="27594"/>
                      <a:pt x="2656953" y="22075"/>
                      <a:pt x="2656953" y="13797"/>
                    </a:cubicBezTo>
                    <a:cubicBezTo>
                      <a:pt x="2656953" y="5519"/>
                      <a:pt x="2662486" y="0"/>
                      <a:pt x="2670785" y="0"/>
                    </a:cubicBezTo>
                    <a:lnTo>
                      <a:pt x="2672168" y="0"/>
                    </a:lnTo>
                    <a:cubicBezTo>
                      <a:pt x="2680466" y="0"/>
                      <a:pt x="2685999" y="5519"/>
                      <a:pt x="2685999" y="13797"/>
                    </a:cubicBezTo>
                    <a:cubicBezTo>
                      <a:pt x="2685999" y="22075"/>
                      <a:pt x="2680466" y="27594"/>
                      <a:pt x="2672168" y="27594"/>
                    </a:cubicBezTo>
                    <a:close/>
                    <a:moveTo>
                      <a:pt x="2229573" y="27594"/>
                    </a:moveTo>
                    <a:cubicBezTo>
                      <a:pt x="2221274" y="27594"/>
                      <a:pt x="2215741" y="22075"/>
                      <a:pt x="2215741" y="13797"/>
                    </a:cubicBezTo>
                    <a:cubicBezTo>
                      <a:pt x="2215741" y="5519"/>
                      <a:pt x="2221274" y="0"/>
                      <a:pt x="2229573" y="0"/>
                    </a:cubicBezTo>
                    <a:lnTo>
                      <a:pt x="2230956" y="0"/>
                    </a:lnTo>
                    <a:cubicBezTo>
                      <a:pt x="2239254" y="0"/>
                      <a:pt x="2244787" y="5519"/>
                      <a:pt x="2244787" y="13797"/>
                    </a:cubicBezTo>
                    <a:cubicBezTo>
                      <a:pt x="2244787" y="22075"/>
                      <a:pt x="2237871" y="27594"/>
                      <a:pt x="2229573" y="27594"/>
                    </a:cubicBezTo>
                    <a:close/>
                    <a:moveTo>
                      <a:pt x="1786977" y="27594"/>
                    </a:moveTo>
                    <a:cubicBezTo>
                      <a:pt x="1778679" y="27594"/>
                      <a:pt x="1773146" y="22075"/>
                      <a:pt x="1773146" y="13797"/>
                    </a:cubicBezTo>
                    <a:cubicBezTo>
                      <a:pt x="1773146" y="5519"/>
                      <a:pt x="1778679" y="0"/>
                      <a:pt x="1786977" y="0"/>
                    </a:cubicBezTo>
                    <a:lnTo>
                      <a:pt x="1788361" y="0"/>
                    </a:lnTo>
                    <a:cubicBezTo>
                      <a:pt x="1796659" y="0"/>
                      <a:pt x="1802192" y="5519"/>
                      <a:pt x="1802192" y="13797"/>
                    </a:cubicBezTo>
                    <a:cubicBezTo>
                      <a:pt x="1802192" y="22075"/>
                      <a:pt x="1793893" y="27594"/>
                      <a:pt x="1786977" y="27594"/>
                    </a:cubicBezTo>
                    <a:close/>
                    <a:moveTo>
                      <a:pt x="1342999" y="27594"/>
                    </a:moveTo>
                    <a:lnTo>
                      <a:pt x="1341616" y="27594"/>
                    </a:lnTo>
                    <a:cubicBezTo>
                      <a:pt x="1333317" y="27594"/>
                      <a:pt x="1327785" y="22075"/>
                      <a:pt x="1327785" y="13797"/>
                    </a:cubicBezTo>
                    <a:cubicBezTo>
                      <a:pt x="1327785" y="5519"/>
                      <a:pt x="1333317" y="0"/>
                      <a:pt x="1341616" y="0"/>
                    </a:cubicBezTo>
                    <a:lnTo>
                      <a:pt x="1342999" y="0"/>
                    </a:lnTo>
                    <a:cubicBezTo>
                      <a:pt x="1351298" y="0"/>
                      <a:pt x="1356831" y="5519"/>
                      <a:pt x="1356831" y="13797"/>
                    </a:cubicBezTo>
                    <a:cubicBezTo>
                      <a:pt x="1356831" y="22075"/>
                      <a:pt x="1351298" y="27594"/>
                      <a:pt x="1342999" y="27594"/>
                    </a:cubicBezTo>
                    <a:close/>
                    <a:moveTo>
                      <a:pt x="900404" y="27594"/>
                    </a:moveTo>
                    <a:cubicBezTo>
                      <a:pt x="892106" y="27594"/>
                      <a:pt x="886573" y="22075"/>
                      <a:pt x="886573" y="13797"/>
                    </a:cubicBezTo>
                    <a:cubicBezTo>
                      <a:pt x="886573" y="5519"/>
                      <a:pt x="892106" y="0"/>
                      <a:pt x="900404" y="0"/>
                    </a:cubicBezTo>
                    <a:lnTo>
                      <a:pt x="901787" y="0"/>
                    </a:lnTo>
                    <a:cubicBezTo>
                      <a:pt x="910086" y="0"/>
                      <a:pt x="915618" y="5519"/>
                      <a:pt x="915618" y="13797"/>
                    </a:cubicBezTo>
                    <a:cubicBezTo>
                      <a:pt x="915618" y="22075"/>
                      <a:pt x="908703" y="27594"/>
                      <a:pt x="900404" y="27594"/>
                    </a:cubicBezTo>
                    <a:close/>
                    <a:moveTo>
                      <a:pt x="457809" y="27594"/>
                    </a:moveTo>
                    <a:lnTo>
                      <a:pt x="456426" y="27594"/>
                    </a:lnTo>
                    <a:cubicBezTo>
                      <a:pt x="448127" y="27594"/>
                      <a:pt x="442595" y="22075"/>
                      <a:pt x="442595" y="13797"/>
                    </a:cubicBezTo>
                    <a:cubicBezTo>
                      <a:pt x="442595" y="5519"/>
                      <a:pt x="448127" y="0"/>
                      <a:pt x="456426" y="0"/>
                    </a:cubicBezTo>
                    <a:lnTo>
                      <a:pt x="457809" y="0"/>
                    </a:lnTo>
                    <a:cubicBezTo>
                      <a:pt x="466108" y="0"/>
                      <a:pt x="471640" y="5519"/>
                      <a:pt x="471640" y="13797"/>
                    </a:cubicBezTo>
                    <a:cubicBezTo>
                      <a:pt x="471640" y="22075"/>
                      <a:pt x="464725" y="27594"/>
                      <a:pt x="457809" y="27594"/>
                    </a:cubicBezTo>
                    <a:close/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8" name="Google Shape;1198;p26"/>
              <p:cNvSpPr/>
              <p:nvPr/>
            </p:nvSpPr>
            <p:spPr>
              <a:xfrm>
                <a:off x="10591020" y="5248338"/>
                <a:ext cx="27662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7662" h="27593" extrusionOk="0">
                    <a:moveTo>
                      <a:pt x="13831" y="27594"/>
                    </a:moveTo>
                    <a:cubicBezTo>
                      <a:pt x="5533" y="27594"/>
                      <a:pt x="0" y="22075"/>
                      <a:pt x="0" y="13797"/>
                    </a:cubicBezTo>
                    <a:cubicBezTo>
                      <a:pt x="0" y="5519"/>
                      <a:pt x="5533" y="0"/>
                      <a:pt x="13831" y="0"/>
                    </a:cubicBezTo>
                    <a:lnTo>
                      <a:pt x="13831" y="0"/>
                    </a:lnTo>
                    <a:cubicBezTo>
                      <a:pt x="22130" y="0"/>
                      <a:pt x="27662" y="5519"/>
                      <a:pt x="27662" y="13797"/>
                    </a:cubicBezTo>
                    <a:cubicBezTo>
                      <a:pt x="27662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99" name="Google Shape;1199;p26"/>
            <p:cNvGrpSpPr/>
            <p:nvPr/>
          </p:nvGrpSpPr>
          <p:grpSpPr>
            <a:xfrm>
              <a:off x="404546" y="4877908"/>
              <a:ext cx="8887861" cy="27593"/>
              <a:chOff x="1730821" y="5713295"/>
              <a:chExt cx="8887861" cy="27593"/>
            </a:xfrm>
          </p:grpSpPr>
          <p:sp>
            <p:nvSpPr>
              <p:cNvPr id="1200" name="Google Shape;1200;p26"/>
              <p:cNvSpPr/>
              <p:nvPr/>
            </p:nvSpPr>
            <p:spPr>
              <a:xfrm>
                <a:off x="1730821" y="5713295"/>
                <a:ext cx="29045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9045" h="27593" extrusionOk="0"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1" name="Google Shape;1201;p26"/>
              <p:cNvSpPr/>
              <p:nvPr/>
            </p:nvSpPr>
            <p:spPr>
              <a:xfrm>
                <a:off x="2173416" y="5713295"/>
                <a:ext cx="8004054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8004054" h="27593" extrusionOk="0">
                    <a:moveTo>
                      <a:pt x="7988840" y="27594"/>
                    </a:moveTo>
                    <a:cubicBezTo>
                      <a:pt x="7980542" y="27594"/>
                      <a:pt x="7975009" y="22075"/>
                      <a:pt x="7975009" y="13797"/>
                    </a:cubicBezTo>
                    <a:cubicBezTo>
                      <a:pt x="7975009" y="5519"/>
                      <a:pt x="7980542" y="0"/>
                      <a:pt x="7988840" y="0"/>
                    </a:cubicBezTo>
                    <a:lnTo>
                      <a:pt x="7990224" y="0"/>
                    </a:lnTo>
                    <a:cubicBezTo>
                      <a:pt x="7998522" y="0"/>
                      <a:pt x="8004055" y="5519"/>
                      <a:pt x="8004055" y="13797"/>
                    </a:cubicBezTo>
                    <a:cubicBezTo>
                      <a:pt x="8004055" y="22075"/>
                      <a:pt x="7997139" y="27594"/>
                      <a:pt x="7988840" y="27594"/>
                    </a:cubicBezTo>
                    <a:close/>
                    <a:moveTo>
                      <a:pt x="7546245" y="27594"/>
                    </a:moveTo>
                    <a:cubicBezTo>
                      <a:pt x="7537947" y="27594"/>
                      <a:pt x="7532414" y="22075"/>
                      <a:pt x="7532414" y="13797"/>
                    </a:cubicBezTo>
                    <a:cubicBezTo>
                      <a:pt x="7532414" y="5519"/>
                      <a:pt x="7537947" y="0"/>
                      <a:pt x="7546245" y="0"/>
                    </a:cubicBezTo>
                    <a:lnTo>
                      <a:pt x="7547629" y="0"/>
                    </a:lnTo>
                    <a:cubicBezTo>
                      <a:pt x="7555927" y="0"/>
                      <a:pt x="7561460" y="5519"/>
                      <a:pt x="7561460" y="13797"/>
                    </a:cubicBezTo>
                    <a:cubicBezTo>
                      <a:pt x="7561460" y="22075"/>
                      <a:pt x="7554544" y="27594"/>
                      <a:pt x="7546245" y="27594"/>
                    </a:cubicBezTo>
                    <a:close/>
                    <a:moveTo>
                      <a:pt x="7103650" y="27594"/>
                    </a:moveTo>
                    <a:cubicBezTo>
                      <a:pt x="7095352" y="27594"/>
                      <a:pt x="7089819" y="22075"/>
                      <a:pt x="7089819" y="13797"/>
                    </a:cubicBezTo>
                    <a:cubicBezTo>
                      <a:pt x="7089819" y="5519"/>
                      <a:pt x="7095352" y="0"/>
                      <a:pt x="7103650" y="0"/>
                    </a:cubicBezTo>
                    <a:lnTo>
                      <a:pt x="7105034" y="0"/>
                    </a:lnTo>
                    <a:cubicBezTo>
                      <a:pt x="7113332" y="0"/>
                      <a:pt x="7118865" y="5519"/>
                      <a:pt x="7118865" y="13797"/>
                    </a:cubicBezTo>
                    <a:cubicBezTo>
                      <a:pt x="7118865" y="22075"/>
                      <a:pt x="7110566" y="27594"/>
                      <a:pt x="7103650" y="27594"/>
                    </a:cubicBezTo>
                    <a:close/>
                    <a:moveTo>
                      <a:pt x="6659672" y="27594"/>
                    </a:moveTo>
                    <a:cubicBezTo>
                      <a:pt x="6651374" y="27594"/>
                      <a:pt x="6645841" y="22075"/>
                      <a:pt x="6645841" y="13797"/>
                    </a:cubicBezTo>
                    <a:cubicBezTo>
                      <a:pt x="6645841" y="5519"/>
                      <a:pt x="6651374" y="0"/>
                      <a:pt x="6659672" y="0"/>
                    </a:cubicBezTo>
                    <a:lnTo>
                      <a:pt x="6661055" y="0"/>
                    </a:lnTo>
                    <a:cubicBezTo>
                      <a:pt x="6669354" y="0"/>
                      <a:pt x="6674886" y="5519"/>
                      <a:pt x="6674886" y="13797"/>
                    </a:cubicBezTo>
                    <a:cubicBezTo>
                      <a:pt x="6674886" y="22075"/>
                      <a:pt x="6667971" y="27594"/>
                      <a:pt x="6659672" y="27594"/>
                    </a:cubicBezTo>
                    <a:close/>
                    <a:moveTo>
                      <a:pt x="6217077" y="27594"/>
                    </a:moveTo>
                    <a:cubicBezTo>
                      <a:pt x="6208779" y="27594"/>
                      <a:pt x="6203246" y="22075"/>
                      <a:pt x="6203246" y="13797"/>
                    </a:cubicBezTo>
                    <a:cubicBezTo>
                      <a:pt x="6203246" y="5519"/>
                      <a:pt x="6208779" y="0"/>
                      <a:pt x="6217077" y="0"/>
                    </a:cubicBezTo>
                    <a:lnTo>
                      <a:pt x="6218460" y="0"/>
                    </a:lnTo>
                    <a:cubicBezTo>
                      <a:pt x="6226759" y="0"/>
                      <a:pt x="6232291" y="5519"/>
                      <a:pt x="6232291" y="13797"/>
                    </a:cubicBezTo>
                    <a:cubicBezTo>
                      <a:pt x="6232291" y="22075"/>
                      <a:pt x="6225376" y="27594"/>
                      <a:pt x="6217077" y="27594"/>
                    </a:cubicBezTo>
                    <a:close/>
                    <a:moveTo>
                      <a:pt x="5774482" y="27594"/>
                    </a:moveTo>
                    <a:cubicBezTo>
                      <a:pt x="5766183" y="27594"/>
                      <a:pt x="5760651" y="22075"/>
                      <a:pt x="5760651" y="13797"/>
                    </a:cubicBezTo>
                    <a:cubicBezTo>
                      <a:pt x="5760651" y="5519"/>
                      <a:pt x="5766183" y="0"/>
                      <a:pt x="5774482" y="0"/>
                    </a:cubicBezTo>
                    <a:lnTo>
                      <a:pt x="5775865" y="0"/>
                    </a:lnTo>
                    <a:cubicBezTo>
                      <a:pt x="5784164" y="0"/>
                      <a:pt x="5789696" y="5519"/>
                      <a:pt x="5789696" y="13797"/>
                    </a:cubicBezTo>
                    <a:cubicBezTo>
                      <a:pt x="5789696" y="22075"/>
                      <a:pt x="5781398" y="27594"/>
                      <a:pt x="5774482" y="27594"/>
                    </a:cubicBezTo>
                    <a:close/>
                    <a:moveTo>
                      <a:pt x="5330504" y="27594"/>
                    </a:moveTo>
                    <a:cubicBezTo>
                      <a:pt x="5322205" y="27594"/>
                      <a:pt x="5316673" y="22075"/>
                      <a:pt x="5316673" y="13797"/>
                    </a:cubicBezTo>
                    <a:cubicBezTo>
                      <a:pt x="5316673" y="5519"/>
                      <a:pt x="5322205" y="0"/>
                      <a:pt x="5330504" y="0"/>
                    </a:cubicBezTo>
                    <a:lnTo>
                      <a:pt x="5331887" y="0"/>
                    </a:lnTo>
                    <a:cubicBezTo>
                      <a:pt x="5340186" y="0"/>
                      <a:pt x="5345718" y="5519"/>
                      <a:pt x="5345718" y="13797"/>
                    </a:cubicBezTo>
                    <a:cubicBezTo>
                      <a:pt x="5345718" y="22075"/>
                      <a:pt x="5338803" y="27594"/>
                      <a:pt x="5330504" y="27594"/>
                    </a:cubicBezTo>
                    <a:close/>
                    <a:moveTo>
                      <a:pt x="4887909" y="27594"/>
                    </a:moveTo>
                    <a:cubicBezTo>
                      <a:pt x="4879610" y="27594"/>
                      <a:pt x="4874078" y="22075"/>
                      <a:pt x="4874078" y="13797"/>
                    </a:cubicBezTo>
                    <a:cubicBezTo>
                      <a:pt x="4874078" y="5519"/>
                      <a:pt x="4879610" y="0"/>
                      <a:pt x="4887909" y="0"/>
                    </a:cubicBezTo>
                    <a:lnTo>
                      <a:pt x="4889292" y="0"/>
                    </a:lnTo>
                    <a:cubicBezTo>
                      <a:pt x="4897591" y="0"/>
                      <a:pt x="4903123" y="5519"/>
                      <a:pt x="4903123" y="13797"/>
                    </a:cubicBezTo>
                    <a:cubicBezTo>
                      <a:pt x="4903123" y="22075"/>
                      <a:pt x="4896208" y="27594"/>
                      <a:pt x="4887909" y="27594"/>
                    </a:cubicBezTo>
                    <a:close/>
                    <a:moveTo>
                      <a:pt x="4445314" y="27594"/>
                    </a:moveTo>
                    <a:cubicBezTo>
                      <a:pt x="4437015" y="27594"/>
                      <a:pt x="4431483" y="22075"/>
                      <a:pt x="4431483" y="13797"/>
                    </a:cubicBezTo>
                    <a:cubicBezTo>
                      <a:pt x="4431483" y="5519"/>
                      <a:pt x="4437015" y="0"/>
                      <a:pt x="4445314" y="0"/>
                    </a:cubicBezTo>
                    <a:lnTo>
                      <a:pt x="4446697" y="0"/>
                    </a:lnTo>
                    <a:cubicBezTo>
                      <a:pt x="4454996" y="0"/>
                      <a:pt x="4460528" y="5519"/>
                      <a:pt x="4460528" y="13797"/>
                    </a:cubicBezTo>
                    <a:cubicBezTo>
                      <a:pt x="4460528" y="22075"/>
                      <a:pt x="4452229" y="27594"/>
                      <a:pt x="4445314" y="27594"/>
                    </a:cubicBezTo>
                    <a:close/>
                    <a:moveTo>
                      <a:pt x="4001336" y="27594"/>
                    </a:moveTo>
                    <a:cubicBezTo>
                      <a:pt x="3993037" y="27594"/>
                      <a:pt x="3987504" y="22075"/>
                      <a:pt x="3987504" y="13797"/>
                    </a:cubicBezTo>
                    <a:cubicBezTo>
                      <a:pt x="3987504" y="5519"/>
                      <a:pt x="3993037" y="0"/>
                      <a:pt x="4001336" y="0"/>
                    </a:cubicBezTo>
                    <a:lnTo>
                      <a:pt x="4002719" y="0"/>
                    </a:lnTo>
                    <a:cubicBezTo>
                      <a:pt x="4011018" y="0"/>
                      <a:pt x="4016550" y="5519"/>
                      <a:pt x="4016550" y="13797"/>
                    </a:cubicBezTo>
                    <a:cubicBezTo>
                      <a:pt x="4016550" y="22075"/>
                      <a:pt x="4009634" y="27594"/>
                      <a:pt x="4001336" y="27594"/>
                    </a:cubicBezTo>
                    <a:close/>
                    <a:moveTo>
                      <a:pt x="3558741" y="27594"/>
                    </a:moveTo>
                    <a:lnTo>
                      <a:pt x="3557358" y="27594"/>
                    </a:lnTo>
                    <a:cubicBezTo>
                      <a:pt x="3549059" y="27594"/>
                      <a:pt x="3543527" y="22075"/>
                      <a:pt x="3543527" y="13797"/>
                    </a:cubicBezTo>
                    <a:cubicBezTo>
                      <a:pt x="3543527" y="5519"/>
                      <a:pt x="3549059" y="0"/>
                      <a:pt x="3557358" y="0"/>
                    </a:cubicBezTo>
                    <a:lnTo>
                      <a:pt x="3558741" y="0"/>
                    </a:lnTo>
                    <a:cubicBezTo>
                      <a:pt x="3567039" y="0"/>
                      <a:pt x="3572572" y="5519"/>
                      <a:pt x="3572572" y="13797"/>
                    </a:cubicBezTo>
                    <a:cubicBezTo>
                      <a:pt x="3572572" y="22075"/>
                      <a:pt x="3567039" y="27594"/>
                      <a:pt x="3558741" y="27594"/>
                    </a:cubicBezTo>
                    <a:close/>
                    <a:moveTo>
                      <a:pt x="3116146" y="27594"/>
                    </a:moveTo>
                    <a:cubicBezTo>
                      <a:pt x="3107847" y="27594"/>
                      <a:pt x="3102314" y="22075"/>
                      <a:pt x="3102314" y="13797"/>
                    </a:cubicBezTo>
                    <a:cubicBezTo>
                      <a:pt x="3102314" y="5519"/>
                      <a:pt x="3107847" y="0"/>
                      <a:pt x="3116146" y="0"/>
                    </a:cubicBezTo>
                    <a:lnTo>
                      <a:pt x="3117529" y="0"/>
                    </a:lnTo>
                    <a:cubicBezTo>
                      <a:pt x="3125827" y="0"/>
                      <a:pt x="3131360" y="5519"/>
                      <a:pt x="3131360" y="13797"/>
                    </a:cubicBezTo>
                    <a:cubicBezTo>
                      <a:pt x="3131360" y="22075"/>
                      <a:pt x="3123061" y="27594"/>
                      <a:pt x="3116146" y="27594"/>
                    </a:cubicBezTo>
                    <a:close/>
                    <a:moveTo>
                      <a:pt x="2672168" y="27594"/>
                    </a:moveTo>
                    <a:lnTo>
                      <a:pt x="2670785" y="27594"/>
                    </a:lnTo>
                    <a:cubicBezTo>
                      <a:pt x="2662486" y="27594"/>
                      <a:pt x="2656953" y="22075"/>
                      <a:pt x="2656953" y="13797"/>
                    </a:cubicBezTo>
                    <a:cubicBezTo>
                      <a:pt x="2656953" y="5519"/>
                      <a:pt x="2662486" y="0"/>
                      <a:pt x="2670785" y="0"/>
                    </a:cubicBezTo>
                    <a:lnTo>
                      <a:pt x="2672168" y="0"/>
                    </a:lnTo>
                    <a:cubicBezTo>
                      <a:pt x="2680466" y="0"/>
                      <a:pt x="2685999" y="5519"/>
                      <a:pt x="2685999" y="13797"/>
                    </a:cubicBezTo>
                    <a:cubicBezTo>
                      <a:pt x="2685999" y="22075"/>
                      <a:pt x="2680466" y="27594"/>
                      <a:pt x="2672168" y="27594"/>
                    </a:cubicBezTo>
                    <a:close/>
                    <a:moveTo>
                      <a:pt x="2229573" y="27594"/>
                    </a:moveTo>
                    <a:cubicBezTo>
                      <a:pt x="2221274" y="27594"/>
                      <a:pt x="2215741" y="22075"/>
                      <a:pt x="2215741" y="13797"/>
                    </a:cubicBezTo>
                    <a:cubicBezTo>
                      <a:pt x="2215741" y="5519"/>
                      <a:pt x="2221274" y="0"/>
                      <a:pt x="2229573" y="0"/>
                    </a:cubicBezTo>
                    <a:lnTo>
                      <a:pt x="2230956" y="0"/>
                    </a:lnTo>
                    <a:cubicBezTo>
                      <a:pt x="2239254" y="0"/>
                      <a:pt x="2244787" y="5519"/>
                      <a:pt x="2244787" y="13797"/>
                    </a:cubicBezTo>
                    <a:cubicBezTo>
                      <a:pt x="2244787" y="22075"/>
                      <a:pt x="2237871" y="27594"/>
                      <a:pt x="2229573" y="27594"/>
                    </a:cubicBezTo>
                    <a:close/>
                    <a:moveTo>
                      <a:pt x="1786977" y="27594"/>
                    </a:moveTo>
                    <a:cubicBezTo>
                      <a:pt x="1778679" y="27594"/>
                      <a:pt x="1773146" y="22075"/>
                      <a:pt x="1773146" y="13797"/>
                    </a:cubicBezTo>
                    <a:cubicBezTo>
                      <a:pt x="1773146" y="5519"/>
                      <a:pt x="1778679" y="0"/>
                      <a:pt x="1786977" y="0"/>
                    </a:cubicBezTo>
                    <a:lnTo>
                      <a:pt x="1788361" y="0"/>
                    </a:lnTo>
                    <a:cubicBezTo>
                      <a:pt x="1796659" y="0"/>
                      <a:pt x="1802192" y="5519"/>
                      <a:pt x="1802192" y="13797"/>
                    </a:cubicBezTo>
                    <a:cubicBezTo>
                      <a:pt x="1802192" y="22075"/>
                      <a:pt x="1793893" y="27594"/>
                      <a:pt x="1786977" y="27594"/>
                    </a:cubicBezTo>
                    <a:close/>
                    <a:moveTo>
                      <a:pt x="1342999" y="27594"/>
                    </a:moveTo>
                    <a:lnTo>
                      <a:pt x="1341616" y="27594"/>
                    </a:lnTo>
                    <a:cubicBezTo>
                      <a:pt x="1333317" y="27594"/>
                      <a:pt x="1327785" y="22075"/>
                      <a:pt x="1327785" y="13797"/>
                    </a:cubicBezTo>
                    <a:cubicBezTo>
                      <a:pt x="1327785" y="5519"/>
                      <a:pt x="1333317" y="0"/>
                      <a:pt x="1341616" y="0"/>
                    </a:cubicBezTo>
                    <a:lnTo>
                      <a:pt x="1342999" y="0"/>
                    </a:lnTo>
                    <a:cubicBezTo>
                      <a:pt x="1351298" y="0"/>
                      <a:pt x="1356831" y="5519"/>
                      <a:pt x="1356831" y="13797"/>
                    </a:cubicBezTo>
                    <a:cubicBezTo>
                      <a:pt x="1356831" y="22075"/>
                      <a:pt x="1351298" y="27594"/>
                      <a:pt x="1342999" y="27594"/>
                    </a:cubicBezTo>
                    <a:close/>
                    <a:moveTo>
                      <a:pt x="900404" y="27594"/>
                    </a:moveTo>
                    <a:cubicBezTo>
                      <a:pt x="892106" y="27594"/>
                      <a:pt x="886573" y="22075"/>
                      <a:pt x="886573" y="13797"/>
                    </a:cubicBezTo>
                    <a:cubicBezTo>
                      <a:pt x="886573" y="5519"/>
                      <a:pt x="892106" y="0"/>
                      <a:pt x="900404" y="0"/>
                    </a:cubicBezTo>
                    <a:lnTo>
                      <a:pt x="901787" y="0"/>
                    </a:lnTo>
                    <a:cubicBezTo>
                      <a:pt x="910086" y="0"/>
                      <a:pt x="915618" y="5519"/>
                      <a:pt x="915618" y="13797"/>
                    </a:cubicBezTo>
                    <a:cubicBezTo>
                      <a:pt x="915618" y="22075"/>
                      <a:pt x="908703" y="27594"/>
                      <a:pt x="900404" y="27594"/>
                    </a:cubicBezTo>
                    <a:close/>
                    <a:moveTo>
                      <a:pt x="457809" y="27594"/>
                    </a:moveTo>
                    <a:lnTo>
                      <a:pt x="456426" y="27594"/>
                    </a:lnTo>
                    <a:cubicBezTo>
                      <a:pt x="448127" y="27594"/>
                      <a:pt x="442595" y="22075"/>
                      <a:pt x="442595" y="13797"/>
                    </a:cubicBezTo>
                    <a:cubicBezTo>
                      <a:pt x="442595" y="5519"/>
                      <a:pt x="448127" y="0"/>
                      <a:pt x="456426" y="0"/>
                    </a:cubicBezTo>
                    <a:lnTo>
                      <a:pt x="457809" y="0"/>
                    </a:lnTo>
                    <a:cubicBezTo>
                      <a:pt x="466108" y="0"/>
                      <a:pt x="471640" y="5519"/>
                      <a:pt x="471640" y="13797"/>
                    </a:cubicBezTo>
                    <a:cubicBezTo>
                      <a:pt x="471640" y="22075"/>
                      <a:pt x="464725" y="27594"/>
                      <a:pt x="457809" y="27594"/>
                    </a:cubicBezTo>
                    <a:close/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2" name="Google Shape;1202;p26"/>
              <p:cNvSpPr/>
              <p:nvPr/>
            </p:nvSpPr>
            <p:spPr>
              <a:xfrm>
                <a:off x="10591020" y="5713295"/>
                <a:ext cx="27662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7662" h="27593" extrusionOk="0">
                    <a:moveTo>
                      <a:pt x="13831" y="27594"/>
                    </a:moveTo>
                    <a:cubicBezTo>
                      <a:pt x="5533" y="27594"/>
                      <a:pt x="0" y="22075"/>
                      <a:pt x="0" y="13797"/>
                    </a:cubicBezTo>
                    <a:cubicBezTo>
                      <a:pt x="0" y="5519"/>
                      <a:pt x="5533" y="0"/>
                      <a:pt x="13831" y="0"/>
                    </a:cubicBezTo>
                    <a:lnTo>
                      <a:pt x="13831" y="0"/>
                    </a:lnTo>
                    <a:cubicBezTo>
                      <a:pt x="22130" y="0"/>
                      <a:pt x="27662" y="5519"/>
                      <a:pt x="27662" y="13797"/>
                    </a:cubicBezTo>
                    <a:cubicBezTo>
                      <a:pt x="27662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1203" name="Google Shape;1203;p26"/>
          <p:cNvPicPr preferRelativeResize="0"/>
          <p:nvPr/>
        </p:nvPicPr>
        <p:blipFill rotWithShape="1">
          <a:blip r:embed="rId2">
            <a:alphaModFix/>
          </a:blip>
          <a:srcRect l="39740" t="34145"/>
          <a:stretch/>
        </p:blipFill>
        <p:spPr>
          <a:xfrm rot="1613473">
            <a:off x="-1252775" y="3671827"/>
            <a:ext cx="2884374" cy="2100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4" name="Google Shape;1204;p26"/>
          <p:cNvPicPr preferRelativeResize="0"/>
          <p:nvPr/>
        </p:nvPicPr>
        <p:blipFill rotWithShape="1">
          <a:blip r:embed="rId2">
            <a:alphaModFix/>
          </a:blip>
          <a:srcRect l="39740" t="34145"/>
          <a:stretch/>
        </p:blipFill>
        <p:spPr>
          <a:xfrm rot="-9757931">
            <a:off x="7570375" y="-984595"/>
            <a:ext cx="2884374" cy="21009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9" name="Google Shape;159;p5"/>
          <p:cNvGrpSpPr/>
          <p:nvPr/>
        </p:nvGrpSpPr>
        <p:grpSpPr>
          <a:xfrm>
            <a:off x="229836" y="291440"/>
            <a:ext cx="8684329" cy="4560619"/>
            <a:chOff x="404546" y="237996"/>
            <a:chExt cx="8887861" cy="4667505"/>
          </a:xfrm>
        </p:grpSpPr>
        <p:grpSp>
          <p:nvGrpSpPr>
            <p:cNvPr id="160" name="Google Shape;160;p5"/>
            <p:cNvGrpSpPr/>
            <p:nvPr/>
          </p:nvGrpSpPr>
          <p:grpSpPr>
            <a:xfrm>
              <a:off x="404546" y="237996"/>
              <a:ext cx="8887861" cy="27593"/>
              <a:chOff x="1730821" y="1073383"/>
              <a:chExt cx="8887861" cy="27593"/>
            </a:xfrm>
          </p:grpSpPr>
          <p:sp>
            <p:nvSpPr>
              <p:cNvPr id="161" name="Google Shape;161;p5"/>
              <p:cNvSpPr/>
              <p:nvPr/>
            </p:nvSpPr>
            <p:spPr>
              <a:xfrm>
                <a:off x="1730821" y="1073383"/>
                <a:ext cx="29045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9045" h="27593" extrusionOk="0"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" name="Google Shape;162;p5"/>
              <p:cNvSpPr/>
              <p:nvPr/>
            </p:nvSpPr>
            <p:spPr>
              <a:xfrm>
                <a:off x="2173416" y="1073383"/>
                <a:ext cx="8004054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8004054" h="27593" extrusionOk="0">
                    <a:moveTo>
                      <a:pt x="7988840" y="27594"/>
                    </a:moveTo>
                    <a:cubicBezTo>
                      <a:pt x="7980542" y="27594"/>
                      <a:pt x="7975009" y="22075"/>
                      <a:pt x="7975009" y="13797"/>
                    </a:cubicBezTo>
                    <a:cubicBezTo>
                      <a:pt x="7975009" y="5519"/>
                      <a:pt x="7980542" y="0"/>
                      <a:pt x="7988840" y="0"/>
                    </a:cubicBezTo>
                    <a:lnTo>
                      <a:pt x="7990224" y="0"/>
                    </a:lnTo>
                    <a:cubicBezTo>
                      <a:pt x="7998522" y="0"/>
                      <a:pt x="8004055" y="5519"/>
                      <a:pt x="8004055" y="13797"/>
                    </a:cubicBezTo>
                    <a:cubicBezTo>
                      <a:pt x="8004055" y="22075"/>
                      <a:pt x="7997139" y="27594"/>
                      <a:pt x="7988840" y="27594"/>
                    </a:cubicBezTo>
                    <a:close/>
                    <a:moveTo>
                      <a:pt x="7546245" y="27594"/>
                    </a:moveTo>
                    <a:cubicBezTo>
                      <a:pt x="7537947" y="27594"/>
                      <a:pt x="7532414" y="22075"/>
                      <a:pt x="7532414" y="13797"/>
                    </a:cubicBezTo>
                    <a:cubicBezTo>
                      <a:pt x="7532414" y="5519"/>
                      <a:pt x="7537947" y="0"/>
                      <a:pt x="7546245" y="0"/>
                    </a:cubicBezTo>
                    <a:lnTo>
                      <a:pt x="7547629" y="0"/>
                    </a:lnTo>
                    <a:cubicBezTo>
                      <a:pt x="7555927" y="0"/>
                      <a:pt x="7561460" y="5519"/>
                      <a:pt x="7561460" y="13797"/>
                    </a:cubicBezTo>
                    <a:cubicBezTo>
                      <a:pt x="7561460" y="22075"/>
                      <a:pt x="7554544" y="27594"/>
                      <a:pt x="7546245" y="27594"/>
                    </a:cubicBezTo>
                    <a:close/>
                    <a:moveTo>
                      <a:pt x="7103650" y="27594"/>
                    </a:moveTo>
                    <a:cubicBezTo>
                      <a:pt x="7095352" y="27594"/>
                      <a:pt x="7089819" y="22075"/>
                      <a:pt x="7089819" y="13797"/>
                    </a:cubicBezTo>
                    <a:cubicBezTo>
                      <a:pt x="7089819" y="5519"/>
                      <a:pt x="7095352" y="0"/>
                      <a:pt x="7103650" y="0"/>
                    </a:cubicBezTo>
                    <a:lnTo>
                      <a:pt x="7105034" y="0"/>
                    </a:lnTo>
                    <a:cubicBezTo>
                      <a:pt x="7113332" y="0"/>
                      <a:pt x="7118865" y="5519"/>
                      <a:pt x="7118865" y="13797"/>
                    </a:cubicBezTo>
                    <a:cubicBezTo>
                      <a:pt x="7118865" y="22075"/>
                      <a:pt x="7110566" y="27594"/>
                      <a:pt x="7103650" y="27594"/>
                    </a:cubicBezTo>
                    <a:close/>
                    <a:moveTo>
                      <a:pt x="6659672" y="27594"/>
                    </a:moveTo>
                    <a:cubicBezTo>
                      <a:pt x="6651374" y="27594"/>
                      <a:pt x="6645841" y="22075"/>
                      <a:pt x="6645841" y="13797"/>
                    </a:cubicBezTo>
                    <a:cubicBezTo>
                      <a:pt x="6645841" y="5519"/>
                      <a:pt x="6651374" y="0"/>
                      <a:pt x="6659672" y="0"/>
                    </a:cubicBezTo>
                    <a:lnTo>
                      <a:pt x="6661055" y="0"/>
                    </a:lnTo>
                    <a:cubicBezTo>
                      <a:pt x="6669354" y="0"/>
                      <a:pt x="6674886" y="5519"/>
                      <a:pt x="6674886" y="13797"/>
                    </a:cubicBezTo>
                    <a:cubicBezTo>
                      <a:pt x="6674886" y="22075"/>
                      <a:pt x="6667971" y="27594"/>
                      <a:pt x="6659672" y="27594"/>
                    </a:cubicBezTo>
                    <a:close/>
                    <a:moveTo>
                      <a:pt x="6217077" y="27594"/>
                    </a:moveTo>
                    <a:cubicBezTo>
                      <a:pt x="6208779" y="27594"/>
                      <a:pt x="6203246" y="22075"/>
                      <a:pt x="6203246" y="13797"/>
                    </a:cubicBezTo>
                    <a:cubicBezTo>
                      <a:pt x="6203246" y="5519"/>
                      <a:pt x="6208779" y="0"/>
                      <a:pt x="6217077" y="0"/>
                    </a:cubicBezTo>
                    <a:lnTo>
                      <a:pt x="6218460" y="0"/>
                    </a:lnTo>
                    <a:cubicBezTo>
                      <a:pt x="6226759" y="0"/>
                      <a:pt x="6232291" y="5519"/>
                      <a:pt x="6232291" y="13797"/>
                    </a:cubicBezTo>
                    <a:cubicBezTo>
                      <a:pt x="6232291" y="22075"/>
                      <a:pt x="6225376" y="27594"/>
                      <a:pt x="6217077" y="27594"/>
                    </a:cubicBezTo>
                    <a:close/>
                    <a:moveTo>
                      <a:pt x="5774482" y="27594"/>
                    </a:moveTo>
                    <a:cubicBezTo>
                      <a:pt x="5766183" y="27594"/>
                      <a:pt x="5760651" y="22075"/>
                      <a:pt x="5760651" y="13797"/>
                    </a:cubicBezTo>
                    <a:cubicBezTo>
                      <a:pt x="5760651" y="5519"/>
                      <a:pt x="5766183" y="0"/>
                      <a:pt x="5774482" y="0"/>
                    </a:cubicBezTo>
                    <a:lnTo>
                      <a:pt x="5775865" y="0"/>
                    </a:lnTo>
                    <a:cubicBezTo>
                      <a:pt x="5784164" y="0"/>
                      <a:pt x="5789696" y="5519"/>
                      <a:pt x="5789696" y="13797"/>
                    </a:cubicBezTo>
                    <a:cubicBezTo>
                      <a:pt x="5789696" y="22075"/>
                      <a:pt x="5781398" y="27594"/>
                      <a:pt x="5774482" y="27594"/>
                    </a:cubicBezTo>
                    <a:close/>
                    <a:moveTo>
                      <a:pt x="5330504" y="27594"/>
                    </a:moveTo>
                    <a:cubicBezTo>
                      <a:pt x="5322205" y="27594"/>
                      <a:pt x="5316673" y="22075"/>
                      <a:pt x="5316673" y="13797"/>
                    </a:cubicBezTo>
                    <a:cubicBezTo>
                      <a:pt x="5316673" y="5519"/>
                      <a:pt x="5322205" y="0"/>
                      <a:pt x="5330504" y="0"/>
                    </a:cubicBezTo>
                    <a:lnTo>
                      <a:pt x="5331887" y="0"/>
                    </a:lnTo>
                    <a:cubicBezTo>
                      <a:pt x="5340186" y="0"/>
                      <a:pt x="5345718" y="5519"/>
                      <a:pt x="5345718" y="13797"/>
                    </a:cubicBezTo>
                    <a:cubicBezTo>
                      <a:pt x="5345718" y="22075"/>
                      <a:pt x="5338803" y="27594"/>
                      <a:pt x="5330504" y="27594"/>
                    </a:cubicBezTo>
                    <a:close/>
                    <a:moveTo>
                      <a:pt x="4887909" y="27594"/>
                    </a:moveTo>
                    <a:cubicBezTo>
                      <a:pt x="4879610" y="27594"/>
                      <a:pt x="4874078" y="22075"/>
                      <a:pt x="4874078" y="13797"/>
                    </a:cubicBezTo>
                    <a:cubicBezTo>
                      <a:pt x="4874078" y="5519"/>
                      <a:pt x="4879610" y="0"/>
                      <a:pt x="4887909" y="0"/>
                    </a:cubicBezTo>
                    <a:lnTo>
                      <a:pt x="4889292" y="0"/>
                    </a:lnTo>
                    <a:cubicBezTo>
                      <a:pt x="4897591" y="0"/>
                      <a:pt x="4903123" y="5519"/>
                      <a:pt x="4903123" y="13797"/>
                    </a:cubicBezTo>
                    <a:cubicBezTo>
                      <a:pt x="4903123" y="22075"/>
                      <a:pt x="4896208" y="27594"/>
                      <a:pt x="4887909" y="27594"/>
                    </a:cubicBezTo>
                    <a:close/>
                    <a:moveTo>
                      <a:pt x="4445314" y="27594"/>
                    </a:moveTo>
                    <a:cubicBezTo>
                      <a:pt x="4437015" y="27594"/>
                      <a:pt x="4431483" y="22075"/>
                      <a:pt x="4431483" y="13797"/>
                    </a:cubicBezTo>
                    <a:cubicBezTo>
                      <a:pt x="4431483" y="5519"/>
                      <a:pt x="4437015" y="0"/>
                      <a:pt x="4445314" y="0"/>
                    </a:cubicBezTo>
                    <a:lnTo>
                      <a:pt x="4446697" y="0"/>
                    </a:lnTo>
                    <a:cubicBezTo>
                      <a:pt x="4454996" y="0"/>
                      <a:pt x="4460528" y="5519"/>
                      <a:pt x="4460528" y="13797"/>
                    </a:cubicBezTo>
                    <a:cubicBezTo>
                      <a:pt x="4460528" y="22075"/>
                      <a:pt x="4452229" y="27594"/>
                      <a:pt x="4445314" y="27594"/>
                    </a:cubicBezTo>
                    <a:close/>
                    <a:moveTo>
                      <a:pt x="4001336" y="27594"/>
                    </a:moveTo>
                    <a:cubicBezTo>
                      <a:pt x="3993037" y="27594"/>
                      <a:pt x="3987504" y="22075"/>
                      <a:pt x="3987504" y="13797"/>
                    </a:cubicBezTo>
                    <a:cubicBezTo>
                      <a:pt x="3987504" y="5519"/>
                      <a:pt x="3993037" y="0"/>
                      <a:pt x="4001336" y="0"/>
                    </a:cubicBezTo>
                    <a:lnTo>
                      <a:pt x="4002719" y="0"/>
                    </a:lnTo>
                    <a:cubicBezTo>
                      <a:pt x="4011018" y="0"/>
                      <a:pt x="4016550" y="5519"/>
                      <a:pt x="4016550" y="13797"/>
                    </a:cubicBezTo>
                    <a:cubicBezTo>
                      <a:pt x="4016550" y="22075"/>
                      <a:pt x="4009634" y="27594"/>
                      <a:pt x="4001336" y="27594"/>
                    </a:cubicBezTo>
                    <a:close/>
                    <a:moveTo>
                      <a:pt x="3558741" y="27594"/>
                    </a:moveTo>
                    <a:lnTo>
                      <a:pt x="3557358" y="27594"/>
                    </a:lnTo>
                    <a:cubicBezTo>
                      <a:pt x="3549059" y="27594"/>
                      <a:pt x="3543527" y="22075"/>
                      <a:pt x="3543527" y="13797"/>
                    </a:cubicBezTo>
                    <a:cubicBezTo>
                      <a:pt x="3543527" y="5519"/>
                      <a:pt x="3549059" y="0"/>
                      <a:pt x="3557358" y="0"/>
                    </a:cubicBezTo>
                    <a:lnTo>
                      <a:pt x="3558741" y="0"/>
                    </a:lnTo>
                    <a:cubicBezTo>
                      <a:pt x="3567039" y="0"/>
                      <a:pt x="3572572" y="5519"/>
                      <a:pt x="3572572" y="13797"/>
                    </a:cubicBezTo>
                    <a:cubicBezTo>
                      <a:pt x="3572572" y="22075"/>
                      <a:pt x="3567039" y="27594"/>
                      <a:pt x="3558741" y="27594"/>
                    </a:cubicBezTo>
                    <a:close/>
                    <a:moveTo>
                      <a:pt x="3116146" y="27594"/>
                    </a:moveTo>
                    <a:cubicBezTo>
                      <a:pt x="3107847" y="27594"/>
                      <a:pt x="3102314" y="22075"/>
                      <a:pt x="3102314" y="13797"/>
                    </a:cubicBezTo>
                    <a:cubicBezTo>
                      <a:pt x="3102314" y="5519"/>
                      <a:pt x="3107847" y="0"/>
                      <a:pt x="3116146" y="0"/>
                    </a:cubicBezTo>
                    <a:lnTo>
                      <a:pt x="3117529" y="0"/>
                    </a:lnTo>
                    <a:cubicBezTo>
                      <a:pt x="3125827" y="0"/>
                      <a:pt x="3131360" y="5519"/>
                      <a:pt x="3131360" y="13797"/>
                    </a:cubicBezTo>
                    <a:cubicBezTo>
                      <a:pt x="3131360" y="22075"/>
                      <a:pt x="3123061" y="27594"/>
                      <a:pt x="3116146" y="27594"/>
                    </a:cubicBezTo>
                    <a:close/>
                    <a:moveTo>
                      <a:pt x="2672168" y="27594"/>
                    </a:moveTo>
                    <a:lnTo>
                      <a:pt x="2670785" y="27594"/>
                    </a:lnTo>
                    <a:cubicBezTo>
                      <a:pt x="2662486" y="27594"/>
                      <a:pt x="2656953" y="22075"/>
                      <a:pt x="2656953" y="13797"/>
                    </a:cubicBezTo>
                    <a:cubicBezTo>
                      <a:pt x="2656953" y="5519"/>
                      <a:pt x="2662486" y="0"/>
                      <a:pt x="2670785" y="0"/>
                    </a:cubicBezTo>
                    <a:lnTo>
                      <a:pt x="2672168" y="0"/>
                    </a:lnTo>
                    <a:cubicBezTo>
                      <a:pt x="2680466" y="0"/>
                      <a:pt x="2685999" y="5519"/>
                      <a:pt x="2685999" y="13797"/>
                    </a:cubicBezTo>
                    <a:cubicBezTo>
                      <a:pt x="2685999" y="22075"/>
                      <a:pt x="2680466" y="27594"/>
                      <a:pt x="2672168" y="27594"/>
                    </a:cubicBezTo>
                    <a:close/>
                    <a:moveTo>
                      <a:pt x="2229573" y="27594"/>
                    </a:moveTo>
                    <a:cubicBezTo>
                      <a:pt x="2221274" y="27594"/>
                      <a:pt x="2215741" y="22075"/>
                      <a:pt x="2215741" y="13797"/>
                    </a:cubicBezTo>
                    <a:cubicBezTo>
                      <a:pt x="2215741" y="5519"/>
                      <a:pt x="2221274" y="0"/>
                      <a:pt x="2229573" y="0"/>
                    </a:cubicBezTo>
                    <a:lnTo>
                      <a:pt x="2230956" y="0"/>
                    </a:lnTo>
                    <a:cubicBezTo>
                      <a:pt x="2239254" y="0"/>
                      <a:pt x="2244787" y="5519"/>
                      <a:pt x="2244787" y="13797"/>
                    </a:cubicBezTo>
                    <a:cubicBezTo>
                      <a:pt x="2244787" y="22075"/>
                      <a:pt x="2237871" y="27594"/>
                      <a:pt x="2229573" y="27594"/>
                    </a:cubicBezTo>
                    <a:close/>
                    <a:moveTo>
                      <a:pt x="1786977" y="27594"/>
                    </a:moveTo>
                    <a:cubicBezTo>
                      <a:pt x="1778679" y="27594"/>
                      <a:pt x="1773146" y="22075"/>
                      <a:pt x="1773146" y="13797"/>
                    </a:cubicBezTo>
                    <a:cubicBezTo>
                      <a:pt x="1773146" y="5519"/>
                      <a:pt x="1778679" y="0"/>
                      <a:pt x="1786977" y="0"/>
                    </a:cubicBezTo>
                    <a:lnTo>
                      <a:pt x="1788361" y="0"/>
                    </a:lnTo>
                    <a:cubicBezTo>
                      <a:pt x="1796659" y="0"/>
                      <a:pt x="1802192" y="5519"/>
                      <a:pt x="1802192" y="13797"/>
                    </a:cubicBezTo>
                    <a:cubicBezTo>
                      <a:pt x="1802192" y="22075"/>
                      <a:pt x="1793893" y="27594"/>
                      <a:pt x="1786977" y="27594"/>
                    </a:cubicBezTo>
                    <a:close/>
                    <a:moveTo>
                      <a:pt x="1342999" y="27594"/>
                    </a:moveTo>
                    <a:lnTo>
                      <a:pt x="1341616" y="27594"/>
                    </a:lnTo>
                    <a:cubicBezTo>
                      <a:pt x="1333317" y="27594"/>
                      <a:pt x="1327785" y="22075"/>
                      <a:pt x="1327785" y="13797"/>
                    </a:cubicBezTo>
                    <a:cubicBezTo>
                      <a:pt x="1327785" y="5519"/>
                      <a:pt x="1333317" y="0"/>
                      <a:pt x="1341616" y="0"/>
                    </a:cubicBezTo>
                    <a:lnTo>
                      <a:pt x="1342999" y="0"/>
                    </a:lnTo>
                    <a:cubicBezTo>
                      <a:pt x="1351298" y="0"/>
                      <a:pt x="1356831" y="5519"/>
                      <a:pt x="1356831" y="13797"/>
                    </a:cubicBezTo>
                    <a:cubicBezTo>
                      <a:pt x="1356831" y="22075"/>
                      <a:pt x="1351298" y="27594"/>
                      <a:pt x="1342999" y="27594"/>
                    </a:cubicBezTo>
                    <a:close/>
                    <a:moveTo>
                      <a:pt x="900404" y="27594"/>
                    </a:moveTo>
                    <a:cubicBezTo>
                      <a:pt x="892106" y="27594"/>
                      <a:pt x="886573" y="22075"/>
                      <a:pt x="886573" y="13797"/>
                    </a:cubicBezTo>
                    <a:cubicBezTo>
                      <a:pt x="886573" y="5519"/>
                      <a:pt x="892106" y="0"/>
                      <a:pt x="900404" y="0"/>
                    </a:cubicBezTo>
                    <a:lnTo>
                      <a:pt x="901787" y="0"/>
                    </a:lnTo>
                    <a:cubicBezTo>
                      <a:pt x="910086" y="0"/>
                      <a:pt x="915618" y="5519"/>
                      <a:pt x="915618" y="13797"/>
                    </a:cubicBezTo>
                    <a:cubicBezTo>
                      <a:pt x="915618" y="22075"/>
                      <a:pt x="908703" y="27594"/>
                      <a:pt x="900404" y="27594"/>
                    </a:cubicBezTo>
                    <a:close/>
                    <a:moveTo>
                      <a:pt x="457809" y="27594"/>
                    </a:moveTo>
                    <a:lnTo>
                      <a:pt x="456426" y="27594"/>
                    </a:lnTo>
                    <a:cubicBezTo>
                      <a:pt x="448127" y="27594"/>
                      <a:pt x="442595" y="22075"/>
                      <a:pt x="442595" y="13797"/>
                    </a:cubicBezTo>
                    <a:cubicBezTo>
                      <a:pt x="442595" y="5519"/>
                      <a:pt x="448127" y="0"/>
                      <a:pt x="456426" y="0"/>
                    </a:cubicBezTo>
                    <a:lnTo>
                      <a:pt x="457809" y="0"/>
                    </a:lnTo>
                    <a:cubicBezTo>
                      <a:pt x="466108" y="0"/>
                      <a:pt x="471640" y="5519"/>
                      <a:pt x="471640" y="13797"/>
                    </a:cubicBezTo>
                    <a:cubicBezTo>
                      <a:pt x="471640" y="22075"/>
                      <a:pt x="464725" y="27594"/>
                      <a:pt x="457809" y="27594"/>
                    </a:cubicBezTo>
                    <a:close/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" name="Google Shape;163;p5"/>
              <p:cNvSpPr/>
              <p:nvPr/>
            </p:nvSpPr>
            <p:spPr>
              <a:xfrm>
                <a:off x="10591020" y="1073383"/>
                <a:ext cx="27662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7662" h="27593" extrusionOk="0">
                    <a:moveTo>
                      <a:pt x="13831" y="27594"/>
                    </a:moveTo>
                    <a:cubicBezTo>
                      <a:pt x="5533" y="27594"/>
                      <a:pt x="0" y="22075"/>
                      <a:pt x="0" y="13797"/>
                    </a:cubicBezTo>
                    <a:cubicBezTo>
                      <a:pt x="0" y="5519"/>
                      <a:pt x="5533" y="0"/>
                      <a:pt x="13831" y="0"/>
                    </a:cubicBezTo>
                    <a:lnTo>
                      <a:pt x="13831" y="0"/>
                    </a:lnTo>
                    <a:cubicBezTo>
                      <a:pt x="22130" y="0"/>
                      <a:pt x="27662" y="5519"/>
                      <a:pt x="27662" y="13797"/>
                    </a:cubicBezTo>
                    <a:cubicBezTo>
                      <a:pt x="27662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4" name="Google Shape;164;p5"/>
            <p:cNvGrpSpPr/>
            <p:nvPr/>
          </p:nvGrpSpPr>
          <p:grpSpPr>
            <a:xfrm>
              <a:off x="404546" y="701573"/>
              <a:ext cx="8887861" cy="27593"/>
              <a:chOff x="1730821" y="1536960"/>
              <a:chExt cx="8887861" cy="27593"/>
            </a:xfrm>
          </p:grpSpPr>
          <p:sp>
            <p:nvSpPr>
              <p:cNvPr id="165" name="Google Shape;165;p5"/>
              <p:cNvSpPr/>
              <p:nvPr/>
            </p:nvSpPr>
            <p:spPr>
              <a:xfrm>
                <a:off x="1730821" y="1536960"/>
                <a:ext cx="29045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9045" h="27593" extrusionOk="0"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6" name="Google Shape;166;p5"/>
              <p:cNvSpPr/>
              <p:nvPr/>
            </p:nvSpPr>
            <p:spPr>
              <a:xfrm>
                <a:off x="2173416" y="1536960"/>
                <a:ext cx="8004054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8004054" h="27593" extrusionOk="0">
                    <a:moveTo>
                      <a:pt x="7988840" y="27594"/>
                    </a:moveTo>
                    <a:cubicBezTo>
                      <a:pt x="7980542" y="27594"/>
                      <a:pt x="7975009" y="22075"/>
                      <a:pt x="7975009" y="13797"/>
                    </a:cubicBezTo>
                    <a:cubicBezTo>
                      <a:pt x="7975009" y="5519"/>
                      <a:pt x="7980542" y="0"/>
                      <a:pt x="7988840" y="0"/>
                    </a:cubicBezTo>
                    <a:lnTo>
                      <a:pt x="7990224" y="0"/>
                    </a:lnTo>
                    <a:cubicBezTo>
                      <a:pt x="7998522" y="0"/>
                      <a:pt x="8004055" y="5519"/>
                      <a:pt x="8004055" y="13797"/>
                    </a:cubicBezTo>
                    <a:cubicBezTo>
                      <a:pt x="8004055" y="22075"/>
                      <a:pt x="7997139" y="27594"/>
                      <a:pt x="7988840" y="27594"/>
                    </a:cubicBezTo>
                    <a:close/>
                    <a:moveTo>
                      <a:pt x="7546245" y="27594"/>
                    </a:moveTo>
                    <a:cubicBezTo>
                      <a:pt x="7537947" y="27594"/>
                      <a:pt x="7532414" y="22075"/>
                      <a:pt x="7532414" y="13797"/>
                    </a:cubicBezTo>
                    <a:cubicBezTo>
                      <a:pt x="7532414" y="5519"/>
                      <a:pt x="7537947" y="0"/>
                      <a:pt x="7546245" y="0"/>
                    </a:cubicBezTo>
                    <a:lnTo>
                      <a:pt x="7547629" y="0"/>
                    </a:lnTo>
                    <a:cubicBezTo>
                      <a:pt x="7555927" y="0"/>
                      <a:pt x="7561460" y="5519"/>
                      <a:pt x="7561460" y="13797"/>
                    </a:cubicBezTo>
                    <a:cubicBezTo>
                      <a:pt x="7561460" y="22075"/>
                      <a:pt x="7554544" y="27594"/>
                      <a:pt x="7546245" y="27594"/>
                    </a:cubicBezTo>
                    <a:close/>
                    <a:moveTo>
                      <a:pt x="7103650" y="27594"/>
                    </a:moveTo>
                    <a:cubicBezTo>
                      <a:pt x="7095352" y="27594"/>
                      <a:pt x="7089819" y="22075"/>
                      <a:pt x="7089819" y="13797"/>
                    </a:cubicBezTo>
                    <a:cubicBezTo>
                      <a:pt x="7089819" y="5519"/>
                      <a:pt x="7095352" y="0"/>
                      <a:pt x="7103650" y="0"/>
                    </a:cubicBezTo>
                    <a:lnTo>
                      <a:pt x="7105034" y="0"/>
                    </a:lnTo>
                    <a:cubicBezTo>
                      <a:pt x="7113332" y="0"/>
                      <a:pt x="7118865" y="5519"/>
                      <a:pt x="7118865" y="13797"/>
                    </a:cubicBezTo>
                    <a:cubicBezTo>
                      <a:pt x="7118865" y="22075"/>
                      <a:pt x="7110566" y="27594"/>
                      <a:pt x="7103650" y="27594"/>
                    </a:cubicBezTo>
                    <a:close/>
                    <a:moveTo>
                      <a:pt x="6659672" y="27594"/>
                    </a:moveTo>
                    <a:cubicBezTo>
                      <a:pt x="6651374" y="27594"/>
                      <a:pt x="6645841" y="22075"/>
                      <a:pt x="6645841" y="13797"/>
                    </a:cubicBezTo>
                    <a:cubicBezTo>
                      <a:pt x="6645841" y="5519"/>
                      <a:pt x="6651374" y="0"/>
                      <a:pt x="6659672" y="0"/>
                    </a:cubicBezTo>
                    <a:lnTo>
                      <a:pt x="6661055" y="0"/>
                    </a:lnTo>
                    <a:cubicBezTo>
                      <a:pt x="6669354" y="0"/>
                      <a:pt x="6674886" y="5519"/>
                      <a:pt x="6674886" y="13797"/>
                    </a:cubicBezTo>
                    <a:cubicBezTo>
                      <a:pt x="6674886" y="22075"/>
                      <a:pt x="6667971" y="27594"/>
                      <a:pt x="6659672" y="27594"/>
                    </a:cubicBezTo>
                    <a:close/>
                    <a:moveTo>
                      <a:pt x="6217077" y="27594"/>
                    </a:moveTo>
                    <a:cubicBezTo>
                      <a:pt x="6208779" y="27594"/>
                      <a:pt x="6203246" y="22075"/>
                      <a:pt x="6203246" y="13797"/>
                    </a:cubicBezTo>
                    <a:cubicBezTo>
                      <a:pt x="6203246" y="5519"/>
                      <a:pt x="6208779" y="0"/>
                      <a:pt x="6217077" y="0"/>
                    </a:cubicBezTo>
                    <a:lnTo>
                      <a:pt x="6218460" y="0"/>
                    </a:lnTo>
                    <a:cubicBezTo>
                      <a:pt x="6226759" y="0"/>
                      <a:pt x="6232291" y="5519"/>
                      <a:pt x="6232291" y="13797"/>
                    </a:cubicBezTo>
                    <a:cubicBezTo>
                      <a:pt x="6232291" y="22075"/>
                      <a:pt x="6225376" y="27594"/>
                      <a:pt x="6217077" y="27594"/>
                    </a:cubicBezTo>
                    <a:close/>
                    <a:moveTo>
                      <a:pt x="5774482" y="27594"/>
                    </a:moveTo>
                    <a:cubicBezTo>
                      <a:pt x="5766183" y="27594"/>
                      <a:pt x="5760651" y="22075"/>
                      <a:pt x="5760651" y="13797"/>
                    </a:cubicBezTo>
                    <a:cubicBezTo>
                      <a:pt x="5760651" y="5519"/>
                      <a:pt x="5766183" y="0"/>
                      <a:pt x="5774482" y="0"/>
                    </a:cubicBezTo>
                    <a:lnTo>
                      <a:pt x="5775865" y="0"/>
                    </a:lnTo>
                    <a:cubicBezTo>
                      <a:pt x="5784164" y="0"/>
                      <a:pt x="5789696" y="5519"/>
                      <a:pt x="5789696" y="13797"/>
                    </a:cubicBezTo>
                    <a:cubicBezTo>
                      <a:pt x="5789696" y="22075"/>
                      <a:pt x="5781398" y="27594"/>
                      <a:pt x="5774482" y="27594"/>
                    </a:cubicBezTo>
                    <a:close/>
                    <a:moveTo>
                      <a:pt x="5330504" y="27594"/>
                    </a:moveTo>
                    <a:cubicBezTo>
                      <a:pt x="5322205" y="27594"/>
                      <a:pt x="5316673" y="22075"/>
                      <a:pt x="5316673" y="13797"/>
                    </a:cubicBezTo>
                    <a:cubicBezTo>
                      <a:pt x="5316673" y="5519"/>
                      <a:pt x="5322205" y="0"/>
                      <a:pt x="5330504" y="0"/>
                    </a:cubicBezTo>
                    <a:lnTo>
                      <a:pt x="5331887" y="0"/>
                    </a:lnTo>
                    <a:cubicBezTo>
                      <a:pt x="5340186" y="0"/>
                      <a:pt x="5345718" y="5519"/>
                      <a:pt x="5345718" y="13797"/>
                    </a:cubicBezTo>
                    <a:cubicBezTo>
                      <a:pt x="5345718" y="22075"/>
                      <a:pt x="5338803" y="27594"/>
                      <a:pt x="5330504" y="27594"/>
                    </a:cubicBezTo>
                    <a:close/>
                    <a:moveTo>
                      <a:pt x="4887909" y="27594"/>
                    </a:moveTo>
                    <a:cubicBezTo>
                      <a:pt x="4879610" y="27594"/>
                      <a:pt x="4874078" y="22075"/>
                      <a:pt x="4874078" y="13797"/>
                    </a:cubicBezTo>
                    <a:cubicBezTo>
                      <a:pt x="4874078" y="5519"/>
                      <a:pt x="4879610" y="0"/>
                      <a:pt x="4887909" y="0"/>
                    </a:cubicBezTo>
                    <a:lnTo>
                      <a:pt x="4889292" y="0"/>
                    </a:lnTo>
                    <a:cubicBezTo>
                      <a:pt x="4897591" y="0"/>
                      <a:pt x="4903123" y="5519"/>
                      <a:pt x="4903123" y="13797"/>
                    </a:cubicBezTo>
                    <a:cubicBezTo>
                      <a:pt x="4903123" y="22075"/>
                      <a:pt x="4896208" y="27594"/>
                      <a:pt x="4887909" y="27594"/>
                    </a:cubicBezTo>
                    <a:close/>
                    <a:moveTo>
                      <a:pt x="4445314" y="27594"/>
                    </a:moveTo>
                    <a:cubicBezTo>
                      <a:pt x="4437015" y="27594"/>
                      <a:pt x="4431483" y="22075"/>
                      <a:pt x="4431483" y="13797"/>
                    </a:cubicBezTo>
                    <a:cubicBezTo>
                      <a:pt x="4431483" y="5519"/>
                      <a:pt x="4437015" y="0"/>
                      <a:pt x="4445314" y="0"/>
                    </a:cubicBezTo>
                    <a:lnTo>
                      <a:pt x="4446697" y="0"/>
                    </a:lnTo>
                    <a:cubicBezTo>
                      <a:pt x="4454996" y="0"/>
                      <a:pt x="4460528" y="5519"/>
                      <a:pt x="4460528" y="13797"/>
                    </a:cubicBezTo>
                    <a:cubicBezTo>
                      <a:pt x="4460528" y="22075"/>
                      <a:pt x="4452229" y="27594"/>
                      <a:pt x="4445314" y="27594"/>
                    </a:cubicBezTo>
                    <a:close/>
                    <a:moveTo>
                      <a:pt x="4001336" y="27594"/>
                    </a:moveTo>
                    <a:cubicBezTo>
                      <a:pt x="3993037" y="27594"/>
                      <a:pt x="3987504" y="22075"/>
                      <a:pt x="3987504" y="13797"/>
                    </a:cubicBezTo>
                    <a:cubicBezTo>
                      <a:pt x="3987504" y="5519"/>
                      <a:pt x="3993037" y="0"/>
                      <a:pt x="4001336" y="0"/>
                    </a:cubicBezTo>
                    <a:lnTo>
                      <a:pt x="4002719" y="0"/>
                    </a:lnTo>
                    <a:cubicBezTo>
                      <a:pt x="4011018" y="0"/>
                      <a:pt x="4016550" y="5519"/>
                      <a:pt x="4016550" y="13797"/>
                    </a:cubicBezTo>
                    <a:cubicBezTo>
                      <a:pt x="4016550" y="22075"/>
                      <a:pt x="4009634" y="27594"/>
                      <a:pt x="4001336" y="27594"/>
                    </a:cubicBezTo>
                    <a:close/>
                    <a:moveTo>
                      <a:pt x="3558741" y="27594"/>
                    </a:moveTo>
                    <a:lnTo>
                      <a:pt x="3557358" y="27594"/>
                    </a:lnTo>
                    <a:cubicBezTo>
                      <a:pt x="3549059" y="27594"/>
                      <a:pt x="3543527" y="22075"/>
                      <a:pt x="3543527" y="13797"/>
                    </a:cubicBezTo>
                    <a:cubicBezTo>
                      <a:pt x="3543527" y="5519"/>
                      <a:pt x="3549059" y="0"/>
                      <a:pt x="3557358" y="0"/>
                    </a:cubicBezTo>
                    <a:lnTo>
                      <a:pt x="3558741" y="0"/>
                    </a:lnTo>
                    <a:cubicBezTo>
                      <a:pt x="3567039" y="0"/>
                      <a:pt x="3572572" y="5519"/>
                      <a:pt x="3572572" y="13797"/>
                    </a:cubicBezTo>
                    <a:cubicBezTo>
                      <a:pt x="3572572" y="22075"/>
                      <a:pt x="3567039" y="27594"/>
                      <a:pt x="3558741" y="27594"/>
                    </a:cubicBezTo>
                    <a:close/>
                    <a:moveTo>
                      <a:pt x="3116146" y="27594"/>
                    </a:moveTo>
                    <a:cubicBezTo>
                      <a:pt x="3107847" y="27594"/>
                      <a:pt x="3102314" y="22075"/>
                      <a:pt x="3102314" y="13797"/>
                    </a:cubicBezTo>
                    <a:cubicBezTo>
                      <a:pt x="3102314" y="5519"/>
                      <a:pt x="3107847" y="0"/>
                      <a:pt x="3116146" y="0"/>
                    </a:cubicBezTo>
                    <a:lnTo>
                      <a:pt x="3117529" y="0"/>
                    </a:lnTo>
                    <a:cubicBezTo>
                      <a:pt x="3125827" y="0"/>
                      <a:pt x="3131360" y="5519"/>
                      <a:pt x="3131360" y="13797"/>
                    </a:cubicBezTo>
                    <a:cubicBezTo>
                      <a:pt x="3131360" y="22075"/>
                      <a:pt x="3123061" y="27594"/>
                      <a:pt x="3116146" y="27594"/>
                    </a:cubicBezTo>
                    <a:close/>
                    <a:moveTo>
                      <a:pt x="2672168" y="27594"/>
                    </a:moveTo>
                    <a:lnTo>
                      <a:pt x="2670785" y="27594"/>
                    </a:lnTo>
                    <a:cubicBezTo>
                      <a:pt x="2662486" y="27594"/>
                      <a:pt x="2656953" y="22075"/>
                      <a:pt x="2656953" y="13797"/>
                    </a:cubicBezTo>
                    <a:cubicBezTo>
                      <a:pt x="2656953" y="5519"/>
                      <a:pt x="2662486" y="0"/>
                      <a:pt x="2670785" y="0"/>
                    </a:cubicBezTo>
                    <a:lnTo>
                      <a:pt x="2672168" y="0"/>
                    </a:lnTo>
                    <a:cubicBezTo>
                      <a:pt x="2680466" y="0"/>
                      <a:pt x="2685999" y="5519"/>
                      <a:pt x="2685999" y="13797"/>
                    </a:cubicBezTo>
                    <a:cubicBezTo>
                      <a:pt x="2685999" y="22075"/>
                      <a:pt x="2680466" y="27594"/>
                      <a:pt x="2672168" y="27594"/>
                    </a:cubicBezTo>
                    <a:close/>
                    <a:moveTo>
                      <a:pt x="2229573" y="27594"/>
                    </a:moveTo>
                    <a:cubicBezTo>
                      <a:pt x="2221274" y="27594"/>
                      <a:pt x="2215741" y="22075"/>
                      <a:pt x="2215741" y="13797"/>
                    </a:cubicBezTo>
                    <a:cubicBezTo>
                      <a:pt x="2215741" y="5519"/>
                      <a:pt x="2221274" y="0"/>
                      <a:pt x="2229573" y="0"/>
                    </a:cubicBezTo>
                    <a:lnTo>
                      <a:pt x="2230956" y="0"/>
                    </a:lnTo>
                    <a:cubicBezTo>
                      <a:pt x="2239254" y="0"/>
                      <a:pt x="2244787" y="5519"/>
                      <a:pt x="2244787" y="13797"/>
                    </a:cubicBezTo>
                    <a:cubicBezTo>
                      <a:pt x="2244787" y="22075"/>
                      <a:pt x="2237871" y="27594"/>
                      <a:pt x="2229573" y="27594"/>
                    </a:cubicBezTo>
                    <a:close/>
                    <a:moveTo>
                      <a:pt x="1786977" y="27594"/>
                    </a:moveTo>
                    <a:cubicBezTo>
                      <a:pt x="1778679" y="27594"/>
                      <a:pt x="1773146" y="22075"/>
                      <a:pt x="1773146" y="13797"/>
                    </a:cubicBezTo>
                    <a:cubicBezTo>
                      <a:pt x="1773146" y="5519"/>
                      <a:pt x="1778679" y="0"/>
                      <a:pt x="1786977" y="0"/>
                    </a:cubicBezTo>
                    <a:lnTo>
                      <a:pt x="1788361" y="0"/>
                    </a:lnTo>
                    <a:cubicBezTo>
                      <a:pt x="1796659" y="0"/>
                      <a:pt x="1802192" y="5519"/>
                      <a:pt x="1802192" y="13797"/>
                    </a:cubicBezTo>
                    <a:cubicBezTo>
                      <a:pt x="1802192" y="22075"/>
                      <a:pt x="1793893" y="27594"/>
                      <a:pt x="1786977" y="27594"/>
                    </a:cubicBezTo>
                    <a:close/>
                    <a:moveTo>
                      <a:pt x="1342999" y="27594"/>
                    </a:moveTo>
                    <a:lnTo>
                      <a:pt x="1341616" y="27594"/>
                    </a:lnTo>
                    <a:cubicBezTo>
                      <a:pt x="1333317" y="27594"/>
                      <a:pt x="1327785" y="22075"/>
                      <a:pt x="1327785" y="13797"/>
                    </a:cubicBezTo>
                    <a:cubicBezTo>
                      <a:pt x="1327785" y="5519"/>
                      <a:pt x="1333317" y="0"/>
                      <a:pt x="1341616" y="0"/>
                    </a:cubicBezTo>
                    <a:lnTo>
                      <a:pt x="1342999" y="0"/>
                    </a:lnTo>
                    <a:cubicBezTo>
                      <a:pt x="1351298" y="0"/>
                      <a:pt x="1356831" y="5519"/>
                      <a:pt x="1356831" y="13797"/>
                    </a:cubicBezTo>
                    <a:cubicBezTo>
                      <a:pt x="1356831" y="22075"/>
                      <a:pt x="1351298" y="27594"/>
                      <a:pt x="1342999" y="27594"/>
                    </a:cubicBezTo>
                    <a:close/>
                    <a:moveTo>
                      <a:pt x="900404" y="27594"/>
                    </a:moveTo>
                    <a:cubicBezTo>
                      <a:pt x="892106" y="27594"/>
                      <a:pt x="886573" y="22075"/>
                      <a:pt x="886573" y="13797"/>
                    </a:cubicBezTo>
                    <a:cubicBezTo>
                      <a:pt x="886573" y="5519"/>
                      <a:pt x="892106" y="0"/>
                      <a:pt x="900404" y="0"/>
                    </a:cubicBezTo>
                    <a:lnTo>
                      <a:pt x="901787" y="0"/>
                    </a:lnTo>
                    <a:cubicBezTo>
                      <a:pt x="910086" y="0"/>
                      <a:pt x="915618" y="5519"/>
                      <a:pt x="915618" y="13797"/>
                    </a:cubicBezTo>
                    <a:cubicBezTo>
                      <a:pt x="915618" y="22075"/>
                      <a:pt x="908703" y="27594"/>
                      <a:pt x="900404" y="27594"/>
                    </a:cubicBezTo>
                    <a:close/>
                    <a:moveTo>
                      <a:pt x="457809" y="27594"/>
                    </a:moveTo>
                    <a:lnTo>
                      <a:pt x="456426" y="27594"/>
                    </a:lnTo>
                    <a:cubicBezTo>
                      <a:pt x="448127" y="27594"/>
                      <a:pt x="442595" y="22075"/>
                      <a:pt x="442595" y="13797"/>
                    </a:cubicBezTo>
                    <a:cubicBezTo>
                      <a:pt x="442595" y="5519"/>
                      <a:pt x="448127" y="0"/>
                      <a:pt x="456426" y="0"/>
                    </a:cubicBezTo>
                    <a:lnTo>
                      <a:pt x="457809" y="0"/>
                    </a:lnTo>
                    <a:cubicBezTo>
                      <a:pt x="466108" y="0"/>
                      <a:pt x="471640" y="5519"/>
                      <a:pt x="471640" y="13797"/>
                    </a:cubicBezTo>
                    <a:cubicBezTo>
                      <a:pt x="471640" y="22075"/>
                      <a:pt x="464725" y="27594"/>
                      <a:pt x="457809" y="27594"/>
                    </a:cubicBezTo>
                    <a:close/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7" name="Google Shape;167;p5"/>
              <p:cNvSpPr/>
              <p:nvPr/>
            </p:nvSpPr>
            <p:spPr>
              <a:xfrm>
                <a:off x="10591020" y="1536960"/>
                <a:ext cx="27662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7662" h="27593" extrusionOk="0">
                    <a:moveTo>
                      <a:pt x="13831" y="27594"/>
                    </a:moveTo>
                    <a:cubicBezTo>
                      <a:pt x="5533" y="27594"/>
                      <a:pt x="0" y="22075"/>
                      <a:pt x="0" y="13797"/>
                    </a:cubicBezTo>
                    <a:cubicBezTo>
                      <a:pt x="0" y="5519"/>
                      <a:pt x="5533" y="0"/>
                      <a:pt x="13831" y="0"/>
                    </a:cubicBezTo>
                    <a:lnTo>
                      <a:pt x="13831" y="0"/>
                    </a:lnTo>
                    <a:cubicBezTo>
                      <a:pt x="22130" y="0"/>
                      <a:pt x="27662" y="5519"/>
                      <a:pt x="27662" y="13797"/>
                    </a:cubicBezTo>
                    <a:cubicBezTo>
                      <a:pt x="27662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8" name="Google Shape;168;p5"/>
            <p:cNvGrpSpPr/>
            <p:nvPr/>
          </p:nvGrpSpPr>
          <p:grpSpPr>
            <a:xfrm>
              <a:off x="404546" y="1166529"/>
              <a:ext cx="8887861" cy="27593"/>
              <a:chOff x="1730821" y="2001917"/>
              <a:chExt cx="8887861" cy="27593"/>
            </a:xfrm>
          </p:grpSpPr>
          <p:sp>
            <p:nvSpPr>
              <p:cNvPr id="169" name="Google Shape;169;p5"/>
              <p:cNvSpPr/>
              <p:nvPr/>
            </p:nvSpPr>
            <p:spPr>
              <a:xfrm>
                <a:off x="1730821" y="2001917"/>
                <a:ext cx="29045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9045" h="27593" extrusionOk="0"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" name="Google Shape;170;p5"/>
              <p:cNvSpPr/>
              <p:nvPr/>
            </p:nvSpPr>
            <p:spPr>
              <a:xfrm>
                <a:off x="2173416" y="2001917"/>
                <a:ext cx="8004054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8004054" h="27593" extrusionOk="0">
                    <a:moveTo>
                      <a:pt x="7988840" y="27594"/>
                    </a:moveTo>
                    <a:cubicBezTo>
                      <a:pt x="7980542" y="27594"/>
                      <a:pt x="7975009" y="22075"/>
                      <a:pt x="7975009" y="13797"/>
                    </a:cubicBezTo>
                    <a:cubicBezTo>
                      <a:pt x="7975009" y="5519"/>
                      <a:pt x="7980542" y="0"/>
                      <a:pt x="7988840" y="0"/>
                    </a:cubicBezTo>
                    <a:lnTo>
                      <a:pt x="7990224" y="0"/>
                    </a:lnTo>
                    <a:cubicBezTo>
                      <a:pt x="7998522" y="0"/>
                      <a:pt x="8004055" y="5519"/>
                      <a:pt x="8004055" y="13797"/>
                    </a:cubicBezTo>
                    <a:cubicBezTo>
                      <a:pt x="8004055" y="22075"/>
                      <a:pt x="7997139" y="27594"/>
                      <a:pt x="7988840" y="27594"/>
                    </a:cubicBezTo>
                    <a:close/>
                    <a:moveTo>
                      <a:pt x="7546245" y="27594"/>
                    </a:moveTo>
                    <a:cubicBezTo>
                      <a:pt x="7537947" y="27594"/>
                      <a:pt x="7532414" y="22075"/>
                      <a:pt x="7532414" y="13797"/>
                    </a:cubicBezTo>
                    <a:cubicBezTo>
                      <a:pt x="7532414" y="5519"/>
                      <a:pt x="7537947" y="0"/>
                      <a:pt x="7546245" y="0"/>
                    </a:cubicBezTo>
                    <a:lnTo>
                      <a:pt x="7547629" y="0"/>
                    </a:lnTo>
                    <a:cubicBezTo>
                      <a:pt x="7555927" y="0"/>
                      <a:pt x="7561460" y="5519"/>
                      <a:pt x="7561460" y="13797"/>
                    </a:cubicBezTo>
                    <a:cubicBezTo>
                      <a:pt x="7561460" y="22075"/>
                      <a:pt x="7554544" y="27594"/>
                      <a:pt x="7546245" y="27594"/>
                    </a:cubicBezTo>
                    <a:close/>
                    <a:moveTo>
                      <a:pt x="7103650" y="27594"/>
                    </a:moveTo>
                    <a:cubicBezTo>
                      <a:pt x="7095352" y="27594"/>
                      <a:pt x="7089819" y="22075"/>
                      <a:pt x="7089819" y="13797"/>
                    </a:cubicBezTo>
                    <a:cubicBezTo>
                      <a:pt x="7089819" y="5519"/>
                      <a:pt x="7095352" y="0"/>
                      <a:pt x="7103650" y="0"/>
                    </a:cubicBezTo>
                    <a:lnTo>
                      <a:pt x="7105034" y="0"/>
                    </a:lnTo>
                    <a:cubicBezTo>
                      <a:pt x="7113332" y="0"/>
                      <a:pt x="7118865" y="5519"/>
                      <a:pt x="7118865" y="13797"/>
                    </a:cubicBezTo>
                    <a:cubicBezTo>
                      <a:pt x="7118865" y="22075"/>
                      <a:pt x="7110566" y="27594"/>
                      <a:pt x="7103650" y="27594"/>
                    </a:cubicBezTo>
                    <a:close/>
                    <a:moveTo>
                      <a:pt x="6659672" y="27594"/>
                    </a:moveTo>
                    <a:cubicBezTo>
                      <a:pt x="6651374" y="27594"/>
                      <a:pt x="6645841" y="22075"/>
                      <a:pt x="6645841" y="13797"/>
                    </a:cubicBezTo>
                    <a:cubicBezTo>
                      <a:pt x="6645841" y="5519"/>
                      <a:pt x="6651374" y="0"/>
                      <a:pt x="6659672" y="0"/>
                    </a:cubicBezTo>
                    <a:lnTo>
                      <a:pt x="6661055" y="0"/>
                    </a:lnTo>
                    <a:cubicBezTo>
                      <a:pt x="6669354" y="0"/>
                      <a:pt x="6674886" y="5519"/>
                      <a:pt x="6674886" y="13797"/>
                    </a:cubicBezTo>
                    <a:cubicBezTo>
                      <a:pt x="6674886" y="22075"/>
                      <a:pt x="6667971" y="27594"/>
                      <a:pt x="6659672" y="27594"/>
                    </a:cubicBezTo>
                    <a:close/>
                    <a:moveTo>
                      <a:pt x="6217077" y="27594"/>
                    </a:moveTo>
                    <a:cubicBezTo>
                      <a:pt x="6208779" y="27594"/>
                      <a:pt x="6203246" y="22075"/>
                      <a:pt x="6203246" y="13797"/>
                    </a:cubicBezTo>
                    <a:cubicBezTo>
                      <a:pt x="6203246" y="5519"/>
                      <a:pt x="6208779" y="0"/>
                      <a:pt x="6217077" y="0"/>
                    </a:cubicBezTo>
                    <a:lnTo>
                      <a:pt x="6218460" y="0"/>
                    </a:lnTo>
                    <a:cubicBezTo>
                      <a:pt x="6226759" y="0"/>
                      <a:pt x="6232291" y="5519"/>
                      <a:pt x="6232291" y="13797"/>
                    </a:cubicBezTo>
                    <a:cubicBezTo>
                      <a:pt x="6232291" y="22075"/>
                      <a:pt x="6225376" y="27594"/>
                      <a:pt x="6217077" y="27594"/>
                    </a:cubicBezTo>
                    <a:close/>
                    <a:moveTo>
                      <a:pt x="5774482" y="27594"/>
                    </a:moveTo>
                    <a:cubicBezTo>
                      <a:pt x="5766183" y="27594"/>
                      <a:pt x="5760651" y="22075"/>
                      <a:pt x="5760651" y="13797"/>
                    </a:cubicBezTo>
                    <a:cubicBezTo>
                      <a:pt x="5760651" y="5519"/>
                      <a:pt x="5766183" y="0"/>
                      <a:pt x="5774482" y="0"/>
                    </a:cubicBezTo>
                    <a:lnTo>
                      <a:pt x="5775865" y="0"/>
                    </a:lnTo>
                    <a:cubicBezTo>
                      <a:pt x="5784164" y="0"/>
                      <a:pt x="5789696" y="5519"/>
                      <a:pt x="5789696" y="13797"/>
                    </a:cubicBezTo>
                    <a:cubicBezTo>
                      <a:pt x="5789696" y="22075"/>
                      <a:pt x="5781398" y="27594"/>
                      <a:pt x="5774482" y="27594"/>
                    </a:cubicBezTo>
                    <a:close/>
                    <a:moveTo>
                      <a:pt x="5330504" y="27594"/>
                    </a:moveTo>
                    <a:cubicBezTo>
                      <a:pt x="5322205" y="27594"/>
                      <a:pt x="5316673" y="22075"/>
                      <a:pt x="5316673" y="13797"/>
                    </a:cubicBezTo>
                    <a:cubicBezTo>
                      <a:pt x="5316673" y="5519"/>
                      <a:pt x="5322205" y="0"/>
                      <a:pt x="5330504" y="0"/>
                    </a:cubicBezTo>
                    <a:lnTo>
                      <a:pt x="5331887" y="0"/>
                    </a:lnTo>
                    <a:cubicBezTo>
                      <a:pt x="5340186" y="0"/>
                      <a:pt x="5345718" y="5519"/>
                      <a:pt x="5345718" y="13797"/>
                    </a:cubicBezTo>
                    <a:cubicBezTo>
                      <a:pt x="5345718" y="22075"/>
                      <a:pt x="5338803" y="27594"/>
                      <a:pt x="5330504" y="27594"/>
                    </a:cubicBezTo>
                    <a:close/>
                    <a:moveTo>
                      <a:pt x="4887909" y="27594"/>
                    </a:moveTo>
                    <a:cubicBezTo>
                      <a:pt x="4879610" y="27594"/>
                      <a:pt x="4874078" y="22075"/>
                      <a:pt x="4874078" y="13797"/>
                    </a:cubicBezTo>
                    <a:cubicBezTo>
                      <a:pt x="4874078" y="5519"/>
                      <a:pt x="4879610" y="0"/>
                      <a:pt x="4887909" y="0"/>
                    </a:cubicBezTo>
                    <a:lnTo>
                      <a:pt x="4889292" y="0"/>
                    </a:lnTo>
                    <a:cubicBezTo>
                      <a:pt x="4897591" y="0"/>
                      <a:pt x="4903123" y="5519"/>
                      <a:pt x="4903123" y="13797"/>
                    </a:cubicBezTo>
                    <a:cubicBezTo>
                      <a:pt x="4903123" y="22075"/>
                      <a:pt x="4896208" y="27594"/>
                      <a:pt x="4887909" y="27594"/>
                    </a:cubicBezTo>
                    <a:close/>
                    <a:moveTo>
                      <a:pt x="4445314" y="27594"/>
                    </a:moveTo>
                    <a:cubicBezTo>
                      <a:pt x="4437015" y="27594"/>
                      <a:pt x="4431483" y="22075"/>
                      <a:pt x="4431483" y="13797"/>
                    </a:cubicBezTo>
                    <a:cubicBezTo>
                      <a:pt x="4431483" y="5519"/>
                      <a:pt x="4437015" y="0"/>
                      <a:pt x="4445314" y="0"/>
                    </a:cubicBezTo>
                    <a:lnTo>
                      <a:pt x="4446697" y="0"/>
                    </a:lnTo>
                    <a:cubicBezTo>
                      <a:pt x="4454996" y="0"/>
                      <a:pt x="4460528" y="5519"/>
                      <a:pt x="4460528" y="13797"/>
                    </a:cubicBezTo>
                    <a:cubicBezTo>
                      <a:pt x="4460528" y="22075"/>
                      <a:pt x="4452229" y="27594"/>
                      <a:pt x="4445314" y="27594"/>
                    </a:cubicBezTo>
                    <a:close/>
                    <a:moveTo>
                      <a:pt x="4001336" y="27594"/>
                    </a:moveTo>
                    <a:cubicBezTo>
                      <a:pt x="3993037" y="27594"/>
                      <a:pt x="3987504" y="22075"/>
                      <a:pt x="3987504" y="13797"/>
                    </a:cubicBezTo>
                    <a:cubicBezTo>
                      <a:pt x="3987504" y="5519"/>
                      <a:pt x="3993037" y="0"/>
                      <a:pt x="4001336" y="0"/>
                    </a:cubicBezTo>
                    <a:lnTo>
                      <a:pt x="4002719" y="0"/>
                    </a:lnTo>
                    <a:cubicBezTo>
                      <a:pt x="4011018" y="0"/>
                      <a:pt x="4016550" y="5519"/>
                      <a:pt x="4016550" y="13797"/>
                    </a:cubicBezTo>
                    <a:cubicBezTo>
                      <a:pt x="4016550" y="22075"/>
                      <a:pt x="4009634" y="27594"/>
                      <a:pt x="4001336" y="27594"/>
                    </a:cubicBezTo>
                    <a:close/>
                    <a:moveTo>
                      <a:pt x="3558741" y="27594"/>
                    </a:moveTo>
                    <a:lnTo>
                      <a:pt x="3557358" y="27594"/>
                    </a:lnTo>
                    <a:cubicBezTo>
                      <a:pt x="3549059" y="27594"/>
                      <a:pt x="3543527" y="22075"/>
                      <a:pt x="3543527" y="13797"/>
                    </a:cubicBezTo>
                    <a:cubicBezTo>
                      <a:pt x="3543527" y="5519"/>
                      <a:pt x="3549059" y="0"/>
                      <a:pt x="3557358" y="0"/>
                    </a:cubicBezTo>
                    <a:lnTo>
                      <a:pt x="3558741" y="0"/>
                    </a:lnTo>
                    <a:cubicBezTo>
                      <a:pt x="3567039" y="0"/>
                      <a:pt x="3572572" y="5519"/>
                      <a:pt x="3572572" y="13797"/>
                    </a:cubicBezTo>
                    <a:cubicBezTo>
                      <a:pt x="3572572" y="22075"/>
                      <a:pt x="3567039" y="27594"/>
                      <a:pt x="3558741" y="27594"/>
                    </a:cubicBezTo>
                    <a:close/>
                    <a:moveTo>
                      <a:pt x="3116146" y="27594"/>
                    </a:moveTo>
                    <a:cubicBezTo>
                      <a:pt x="3107847" y="27594"/>
                      <a:pt x="3102314" y="22075"/>
                      <a:pt x="3102314" y="13797"/>
                    </a:cubicBezTo>
                    <a:cubicBezTo>
                      <a:pt x="3102314" y="5519"/>
                      <a:pt x="3107847" y="0"/>
                      <a:pt x="3116146" y="0"/>
                    </a:cubicBezTo>
                    <a:lnTo>
                      <a:pt x="3117529" y="0"/>
                    </a:lnTo>
                    <a:cubicBezTo>
                      <a:pt x="3125827" y="0"/>
                      <a:pt x="3131360" y="5519"/>
                      <a:pt x="3131360" y="13797"/>
                    </a:cubicBezTo>
                    <a:cubicBezTo>
                      <a:pt x="3131360" y="22075"/>
                      <a:pt x="3123061" y="27594"/>
                      <a:pt x="3116146" y="27594"/>
                    </a:cubicBezTo>
                    <a:close/>
                    <a:moveTo>
                      <a:pt x="2672168" y="27594"/>
                    </a:moveTo>
                    <a:lnTo>
                      <a:pt x="2670785" y="27594"/>
                    </a:lnTo>
                    <a:cubicBezTo>
                      <a:pt x="2662486" y="27594"/>
                      <a:pt x="2656953" y="22075"/>
                      <a:pt x="2656953" y="13797"/>
                    </a:cubicBezTo>
                    <a:cubicBezTo>
                      <a:pt x="2656953" y="5519"/>
                      <a:pt x="2662486" y="0"/>
                      <a:pt x="2670785" y="0"/>
                    </a:cubicBezTo>
                    <a:lnTo>
                      <a:pt x="2672168" y="0"/>
                    </a:lnTo>
                    <a:cubicBezTo>
                      <a:pt x="2680466" y="0"/>
                      <a:pt x="2685999" y="5519"/>
                      <a:pt x="2685999" y="13797"/>
                    </a:cubicBezTo>
                    <a:cubicBezTo>
                      <a:pt x="2685999" y="22075"/>
                      <a:pt x="2680466" y="27594"/>
                      <a:pt x="2672168" y="27594"/>
                    </a:cubicBezTo>
                    <a:close/>
                    <a:moveTo>
                      <a:pt x="2229573" y="27594"/>
                    </a:moveTo>
                    <a:cubicBezTo>
                      <a:pt x="2221274" y="27594"/>
                      <a:pt x="2215741" y="22075"/>
                      <a:pt x="2215741" y="13797"/>
                    </a:cubicBezTo>
                    <a:cubicBezTo>
                      <a:pt x="2215741" y="5519"/>
                      <a:pt x="2221274" y="0"/>
                      <a:pt x="2229573" y="0"/>
                    </a:cubicBezTo>
                    <a:lnTo>
                      <a:pt x="2230956" y="0"/>
                    </a:lnTo>
                    <a:cubicBezTo>
                      <a:pt x="2239254" y="0"/>
                      <a:pt x="2244787" y="5519"/>
                      <a:pt x="2244787" y="13797"/>
                    </a:cubicBezTo>
                    <a:cubicBezTo>
                      <a:pt x="2244787" y="22075"/>
                      <a:pt x="2237871" y="27594"/>
                      <a:pt x="2229573" y="27594"/>
                    </a:cubicBezTo>
                    <a:close/>
                    <a:moveTo>
                      <a:pt x="1786977" y="27594"/>
                    </a:moveTo>
                    <a:cubicBezTo>
                      <a:pt x="1778679" y="27594"/>
                      <a:pt x="1773146" y="22075"/>
                      <a:pt x="1773146" y="13797"/>
                    </a:cubicBezTo>
                    <a:cubicBezTo>
                      <a:pt x="1773146" y="5519"/>
                      <a:pt x="1778679" y="0"/>
                      <a:pt x="1786977" y="0"/>
                    </a:cubicBezTo>
                    <a:lnTo>
                      <a:pt x="1788361" y="0"/>
                    </a:lnTo>
                    <a:cubicBezTo>
                      <a:pt x="1796659" y="0"/>
                      <a:pt x="1802192" y="5519"/>
                      <a:pt x="1802192" y="13797"/>
                    </a:cubicBezTo>
                    <a:cubicBezTo>
                      <a:pt x="1802192" y="22075"/>
                      <a:pt x="1793893" y="27594"/>
                      <a:pt x="1786977" y="27594"/>
                    </a:cubicBezTo>
                    <a:close/>
                    <a:moveTo>
                      <a:pt x="1342999" y="27594"/>
                    </a:moveTo>
                    <a:lnTo>
                      <a:pt x="1341616" y="27594"/>
                    </a:lnTo>
                    <a:cubicBezTo>
                      <a:pt x="1333317" y="27594"/>
                      <a:pt x="1327785" y="22075"/>
                      <a:pt x="1327785" y="13797"/>
                    </a:cubicBezTo>
                    <a:cubicBezTo>
                      <a:pt x="1327785" y="5519"/>
                      <a:pt x="1333317" y="0"/>
                      <a:pt x="1341616" y="0"/>
                    </a:cubicBezTo>
                    <a:lnTo>
                      <a:pt x="1342999" y="0"/>
                    </a:lnTo>
                    <a:cubicBezTo>
                      <a:pt x="1351298" y="0"/>
                      <a:pt x="1356831" y="5519"/>
                      <a:pt x="1356831" y="13797"/>
                    </a:cubicBezTo>
                    <a:cubicBezTo>
                      <a:pt x="1356831" y="22075"/>
                      <a:pt x="1351298" y="27594"/>
                      <a:pt x="1342999" y="27594"/>
                    </a:cubicBezTo>
                    <a:close/>
                    <a:moveTo>
                      <a:pt x="900404" y="27594"/>
                    </a:moveTo>
                    <a:cubicBezTo>
                      <a:pt x="892106" y="27594"/>
                      <a:pt x="886573" y="22075"/>
                      <a:pt x="886573" y="13797"/>
                    </a:cubicBezTo>
                    <a:cubicBezTo>
                      <a:pt x="886573" y="5519"/>
                      <a:pt x="892106" y="0"/>
                      <a:pt x="900404" y="0"/>
                    </a:cubicBezTo>
                    <a:lnTo>
                      <a:pt x="901787" y="0"/>
                    </a:lnTo>
                    <a:cubicBezTo>
                      <a:pt x="910086" y="0"/>
                      <a:pt x="915618" y="5519"/>
                      <a:pt x="915618" y="13797"/>
                    </a:cubicBezTo>
                    <a:cubicBezTo>
                      <a:pt x="915618" y="22075"/>
                      <a:pt x="908703" y="27594"/>
                      <a:pt x="900404" y="27594"/>
                    </a:cubicBezTo>
                    <a:close/>
                    <a:moveTo>
                      <a:pt x="457809" y="27594"/>
                    </a:moveTo>
                    <a:lnTo>
                      <a:pt x="456426" y="27594"/>
                    </a:lnTo>
                    <a:cubicBezTo>
                      <a:pt x="448127" y="27594"/>
                      <a:pt x="442595" y="22075"/>
                      <a:pt x="442595" y="13797"/>
                    </a:cubicBezTo>
                    <a:cubicBezTo>
                      <a:pt x="442595" y="5519"/>
                      <a:pt x="448127" y="0"/>
                      <a:pt x="456426" y="0"/>
                    </a:cubicBezTo>
                    <a:lnTo>
                      <a:pt x="457809" y="0"/>
                    </a:lnTo>
                    <a:cubicBezTo>
                      <a:pt x="466108" y="0"/>
                      <a:pt x="471640" y="5519"/>
                      <a:pt x="471640" y="13797"/>
                    </a:cubicBezTo>
                    <a:cubicBezTo>
                      <a:pt x="471640" y="22075"/>
                      <a:pt x="464725" y="27594"/>
                      <a:pt x="457809" y="27594"/>
                    </a:cubicBezTo>
                    <a:close/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1" name="Google Shape;171;p5"/>
              <p:cNvSpPr/>
              <p:nvPr/>
            </p:nvSpPr>
            <p:spPr>
              <a:xfrm>
                <a:off x="10591020" y="2001917"/>
                <a:ext cx="27662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7662" h="27593" extrusionOk="0">
                    <a:moveTo>
                      <a:pt x="13831" y="27594"/>
                    </a:moveTo>
                    <a:cubicBezTo>
                      <a:pt x="5533" y="27594"/>
                      <a:pt x="0" y="22075"/>
                      <a:pt x="0" y="13797"/>
                    </a:cubicBezTo>
                    <a:cubicBezTo>
                      <a:pt x="0" y="5519"/>
                      <a:pt x="5533" y="0"/>
                      <a:pt x="13831" y="0"/>
                    </a:cubicBezTo>
                    <a:lnTo>
                      <a:pt x="13831" y="0"/>
                    </a:lnTo>
                    <a:cubicBezTo>
                      <a:pt x="22130" y="0"/>
                      <a:pt x="27662" y="5519"/>
                      <a:pt x="27662" y="13797"/>
                    </a:cubicBezTo>
                    <a:cubicBezTo>
                      <a:pt x="27662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2" name="Google Shape;172;p5"/>
            <p:cNvGrpSpPr/>
            <p:nvPr/>
          </p:nvGrpSpPr>
          <p:grpSpPr>
            <a:xfrm>
              <a:off x="404546" y="1630106"/>
              <a:ext cx="8887861" cy="27593"/>
              <a:chOff x="1730821" y="2465494"/>
              <a:chExt cx="8887861" cy="27593"/>
            </a:xfrm>
          </p:grpSpPr>
          <p:sp>
            <p:nvSpPr>
              <p:cNvPr id="173" name="Google Shape;173;p5"/>
              <p:cNvSpPr/>
              <p:nvPr/>
            </p:nvSpPr>
            <p:spPr>
              <a:xfrm>
                <a:off x="1730821" y="2465494"/>
                <a:ext cx="29045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9045" h="27593" extrusionOk="0"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4" name="Google Shape;174;p5"/>
              <p:cNvSpPr/>
              <p:nvPr/>
            </p:nvSpPr>
            <p:spPr>
              <a:xfrm>
                <a:off x="2173416" y="2465494"/>
                <a:ext cx="8004054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8004054" h="27593" extrusionOk="0">
                    <a:moveTo>
                      <a:pt x="7988840" y="27594"/>
                    </a:moveTo>
                    <a:cubicBezTo>
                      <a:pt x="7980542" y="27594"/>
                      <a:pt x="7975009" y="22075"/>
                      <a:pt x="7975009" y="13797"/>
                    </a:cubicBezTo>
                    <a:cubicBezTo>
                      <a:pt x="7975009" y="5519"/>
                      <a:pt x="7980542" y="0"/>
                      <a:pt x="7988840" y="0"/>
                    </a:cubicBezTo>
                    <a:lnTo>
                      <a:pt x="7990224" y="0"/>
                    </a:lnTo>
                    <a:cubicBezTo>
                      <a:pt x="7998522" y="0"/>
                      <a:pt x="8004055" y="5519"/>
                      <a:pt x="8004055" y="13797"/>
                    </a:cubicBezTo>
                    <a:cubicBezTo>
                      <a:pt x="8004055" y="22075"/>
                      <a:pt x="7997139" y="27594"/>
                      <a:pt x="7988840" y="27594"/>
                    </a:cubicBezTo>
                    <a:close/>
                    <a:moveTo>
                      <a:pt x="7546245" y="27594"/>
                    </a:moveTo>
                    <a:cubicBezTo>
                      <a:pt x="7537947" y="27594"/>
                      <a:pt x="7532414" y="22075"/>
                      <a:pt x="7532414" y="13797"/>
                    </a:cubicBezTo>
                    <a:cubicBezTo>
                      <a:pt x="7532414" y="5519"/>
                      <a:pt x="7537947" y="0"/>
                      <a:pt x="7546245" y="0"/>
                    </a:cubicBezTo>
                    <a:lnTo>
                      <a:pt x="7547629" y="0"/>
                    </a:lnTo>
                    <a:cubicBezTo>
                      <a:pt x="7555927" y="0"/>
                      <a:pt x="7561460" y="5519"/>
                      <a:pt x="7561460" y="13797"/>
                    </a:cubicBezTo>
                    <a:cubicBezTo>
                      <a:pt x="7561460" y="22075"/>
                      <a:pt x="7554544" y="27594"/>
                      <a:pt x="7546245" y="27594"/>
                    </a:cubicBezTo>
                    <a:close/>
                    <a:moveTo>
                      <a:pt x="7103650" y="27594"/>
                    </a:moveTo>
                    <a:cubicBezTo>
                      <a:pt x="7095352" y="27594"/>
                      <a:pt x="7089819" y="22075"/>
                      <a:pt x="7089819" y="13797"/>
                    </a:cubicBezTo>
                    <a:cubicBezTo>
                      <a:pt x="7089819" y="5519"/>
                      <a:pt x="7095352" y="0"/>
                      <a:pt x="7103650" y="0"/>
                    </a:cubicBezTo>
                    <a:lnTo>
                      <a:pt x="7105034" y="0"/>
                    </a:lnTo>
                    <a:cubicBezTo>
                      <a:pt x="7113332" y="0"/>
                      <a:pt x="7118865" y="5519"/>
                      <a:pt x="7118865" y="13797"/>
                    </a:cubicBezTo>
                    <a:cubicBezTo>
                      <a:pt x="7118865" y="22075"/>
                      <a:pt x="7110566" y="27594"/>
                      <a:pt x="7103650" y="27594"/>
                    </a:cubicBezTo>
                    <a:close/>
                    <a:moveTo>
                      <a:pt x="6659672" y="27594"/>
                    </a:moveTo>
                    <a:cubicBezTo>
                      <a:pt x="6651374" y="27594"/>
                      <a:pt x="6645841" y="22075"/>
                      <a:pt x="6645841" y="13797"/>
                    </a:cubicBezTo>
                    <a:cubicBezTo>
                      <a:pt x="6645841" y="5519"/>
                      <a:pt x="6651374" y="0"/>
                      <a:pt x="6659672" y="0"/>
                    </a:cubicBezTo>
                    <a:lnTo>
                      <a:pt x="6661055" y="0"/>
                    </a:lnTo>
                    <a:cubicBezTo>
                      <a:pt x="6669354" y="0"/>
                      <a:pt x="6674886" y="5519"/>
                      <a:pt x="6674886" y="13797"/>
                    </a:cubicBezTo>
                    <a:cubicBezTo>
                      <a:pt x="6674886" y="22075"/>
                      <a:pt x="6667971" y="27594"/>
                      <a:pt x="6659672" y="27594"/>
                    </a:cubicBezTo>
                    <a:close/>
                    <a:moveTo>
                      <a:pt x="6217077" y="27594"/>
                    </a:moveTo>
                    <a:cubicBezTo>
                      <a:pt x="6208779" y="27594"/>
                      <a:pt x="6203246" y="22075"/>
                      <a:pt x="6203246" y="13797"/>
                    </a:cubicBezTo>
                    <a:cubicBezTo>
                      <a:pt x="6203246" y="5519"/>
                      <a:pt x="6208779" y="0"/>
                      <a:pt x="6217077" y="0"/>
                    </a:cubicBezTo>
                    <a:lnTo>
                      <a:pt x="6218460" y="0"/>
                    </a:lnTo>
                    <a:cubicBezTo>
                      <a:pt x="6226759" y="0"/>
                      <a:pt x="6232291" y="5519"/>
                      <a:pt x="6232291" y="13797"/>
                    </a:cubicBezTo>
                    <a:cubicBezTo>
                      <a:pt x="6232291" y="22075"/>
                      <a:pt x="6225376" y="27594"/>
                      <a:pt x="6217077" y="27594"/>
                    </a:cubicBezTo>
                    <a:close/>
                    <a:moveTo>
                      <a:pt x="5774482" y="27594"/>
                    </a:moveTo>
                    <a:cubicBezTo>
                      <a:pt x="5766183" y="27594"/>
                      <a:pt x="5760651" y="22075"/>
                      <a:pt x="5760651" y="13797"/>
                    </a:cubicBezTo>
                    <a:cubicBezTo>
                      <a:pt x="5760651" y="5519"/>
                      <a:pt x="5766183" y="0"/>
                      <a:pt x="5774482" y="0"/>
                    </a:cubicBezTo>
                    <a:lnTo>
                      <a:pt x="5775865" y="0"/>
                    </a:lnTo>
                    <a:cubicBezTo>
                      <a:pt x="5784164" y="0"/>
                      <a:pt x="5789696" y="5519"/>
                      <a:pt x="5789696" y="13797"/>
                    </a:cubicBezTo>
                    <a:cubicBezTo>
                      <a:pt x="5789696" y="22075"/>
                      <a:pt x="5781398" y="27594"/>
                      <a:pt x="5774482" y="27594"/>
                    </a:cubicBezTo>
                    <a:close/>
                    <a:moveTo>
                      <a:pt x="5330504" y="27594"/>
                    </a:moveTo>
                    <a:cubicBezTo>
                      <a:pt x="5322205" y="27594"/>
                      <a:pt x="5316673" y="22075"/>
                      <a:pt x="5316673" y="13797"/>
                    </a:cubicBezTo>
                    <a:cubicBezTo>
                      <a:pt x="5316673" y="5519"/>
                      <a:pt x="5322205" y="0"/>
                      <a:pt x="5330504" y="0"/>
                    </a:cubicBezTo>
                    <a:lnTo>
                      <a:pt x="5331887" y="0"/>
                    </a:lnTo>
                    <a:cubicBezTo>
                      <a:pt x="5340186" y="0"/>
                      <a:pt x="5345718" y="5519"/>
                      <a:pt x="5345718" y="13797"/>
                    </a:cubicBezTo>
                    <a:cubicBezTo>
                      <a:pt x="5345718" y="22075"/>
                      <a:pt x="5338803" y="27594"/>
                      <a:pt x="5330504" y="27594"/>
                    </a:cubicBezTo>
                    <a:close/>
                    <a:moveTo>
                      <a:pt x="4887909" y="27594"/>
                    </a:moveTo>
                    <a:cubicBezTo>
                      <a:pt x="4879610" y="27594"/>
                      <a:pt x="4874078" y="22075"/>
                      <a:pt x="4874078" y="13797"/>
                    </a:cubicBezTo>
                    <a:cubicBezTo>
                      <a:pt x="4874078" y="5519"/>
                      <a:pt x="4879610" y="0"/>
                      <a:pt x="4887909" y="0"/>
                    </a:cubicBezTo>
                    <a:lnTo>
                      <a:pt x="4889292" y="0"/>
                    </a:lnTo>
                    <a:cubicBezTo>
                      <a:pt x="4897591" y="0"/>
                      <a:pt x="4903123" y="5519"/>
                      <a:pt x="4903123" y="13797"/>
                    </a:cubicBezTo>
                    <a:cubicBezTo>
                      <a:pt x="4903123" y="22075"/>
                      <a:pt x="4896208" y="27594"/>
                      <a:pt x="4887909" y="27594"/>
                    </a:cubicBezTo>
                    <a:close/>
                    <a:moveTo>
                      <a:pt x="4445314" y="27594"/>
                    </a:moveTo>
                    <a:cubicBezTo>
                      <a:pt x="4437015" y="27594"/>
                      <a:pt x="4431483" y="22075"/>
                      <a:pt x="4431483" y="13797"/>
                    </a:cubicBezTo>
                    <a:cubicBezTo>
                      <a:pt x="4431483" y="5519"/>
                      <a:pt x="4437015" y="0"/>
                      <a:pt x="4445314" y="0"/>
                    </a:cubicBezTo>
                    <a:lnTo>
                      <a:pt x="4446697" y="0"/>
                    </a:lnTo>
                    <a:cubicBezTo>
                      <a:pt x="4454996" y="0"/>
                      <a:pt x="4460528" y="5519"/>
                      <a:pt x="4460528" y="13797"/>
                    </a:cubicBezTo>
                    <a:cubicBezTo>
                      <a:pt x="4460528" y="22075"/>
                      <a:pt x="4452229" y="27594"/>
                      <a:pt x="4445314" y="27594"/>
                    </a:cubicBezTo>
                    <a:close/>
                    <a:moveTo>
                      <a:pt x="4001336" y="27594"/>
                    </a:moveTo>
                    <a:cubicBezTo>
                      <a:pt x="3993037" y="27594"/>
                      <a:pt x="3987504" y="22075"/>
                      <a:pt x="3987504" y="13797"/>
                    </a:cubicBezTo>
                    <a:cubicBezTo>
                      <a:pt x="3987504" y="5519"/>
                      <a:pt x="3993037" y="0"/>
                      <a:pt x="4001336" y="0"/>
                    </a:cubicBezTo>
                    <a:lnTo>
                      <a:pt x="4002719" y="0"/>
                    </a:lnTo>
                    <a:cubicBezTo>
                      <a:pt x="4011018" y="0"/>
                      <a:pt x="4016550" y="5519"/>
                      <a:pt x="4016550" y="13797"/>
                    </a:cubicBezTo>
                    <a:cubicBezTo>
                      <a:pt x="4016550" y="22075"/>
                      <a:pt x="4009634" y="27594"/>
                      <a:pt x="4001336" y="27594"/>
                    </a:cubicBezTo>
                    <a:close/>
                    <a:moveTo>
                      <a:pt x="3558741" y="27594"/>
                    </a:moveTo>
                    <a:lnTo>
                      <a:pt x="3557358" y="27594"/>
                    </a:lnTo>
                    <a:cubicBezTo>
                      <a:pt x="3549059" y="27594"/>
                      <a:pt x="3543527" y="22075"/>
                      <a:pt x="3543527" y="13797"/>
                    </a:cubicBezTo>
                    <a:cubicBezTo>
                      <a:pt x="3543527" y="5519"/>
                      <a:pt x="3549059" y="0"/>
                      <a:pt x="3557358" y="0"/>
                    </a:cubicBezTo>
                    <a:lnTo>
                      <a:pt x="3558741" y="0"/>
                    </a:lnTo>
                    <a:cubicBezTo>
                      <a:pt x="3567039" y="0"/>
                      <a:pt x="3572572" y="5519"/>
                      <a:pt x="3572572" y="13797"/>
                    </a:cubicBezTo>
                    <a:cubicBezTo>
                      <a:pt x="3572572" y="22075"/>
                      <a:pt x="3567039" y="27594"/>
                      <a:pt x="3558741" y="27594"/>
                    </a:cubicBezTo>
                    <a:close/>
                    <a:moveTo>
                      <a:pt x="3116146" y="27594"/>
                    </a:moveTo>
                    <a:cubicBezTo>
                      <a:pt x="3107847" y="27594"/>
                      <a:pt x="3102314" y="22075"/>
                      <a:pt x="3102314" y="13797"/>
                    </a:cubicBezTo>
                    <a:cubicBezTo>
                      <a:pt x="3102314" y="5519"/>
                      <a:pt x="3107847" y="0"/>
                      <a:pt x="3116146" y="0"/>
                    </a:cubicBezTo>
                    <a:lnTo>
                      <a:pt x="3117529" y="0"/>
                    </a:lnTo>
                    <a:cubicBezTo>
                      <a:pt x="3125827" y="0"/>
                      <a:pt x="3131360" y="5519"/>
                      <a:pt x="3131360" y="13797"/>
                    </a:cubicBezTo>
                    <a:cubicBezTo>
                      <a:pt x="3131360" y="22075"/>
                      <a:pt x="3123061" y="27594"/>
                      <a:pt x="3116146" y="27594"/>
                    </a:cubicBezTo>
                    <a:close/>
                    <a:moveTo>
                      <a:pt x="2672168" y="27594"/>
                    </a:moveTo>
                    <a:lnTo>
                      <a:pt x="2670785" y="27594"/>
                    </a:lnTo>
                    <a:cubicBezTo>
                      <a:pt x="2662486" y="27594"/>
                      <a:pt x="2656953" y="22075"/>
                      <a:pt x="2656953" y="13797"/>
                    </a:cubicBezTo>
                    <a:cubicBezTo>
                      <a:pt x="2656953" y="5519"/>
                      <a:pt x="2662486" y="0"/>
                      <a:pt x="2670785" y="0"/>
                    </a:cubicBezTo>
                    <a:lnTo>
                      <a:pt x="2672168" y="0"/>
                    </a:lnTo>
                    <a:cubicBezTo>
                      <a:pt x="2680466" y="0"/>
                      <a:pt x="2685999" y="5519"/>
                      <a:pt x="2685999" y="13797"/>
                    </a:cubicBezTo>
                    <a:cubicBezTo>
                      <a:pt x="2685999" y="22075"/>
                      <a:pt x="2680466" y="27594"/>
                      <a:pt x="2672168" y="27594"/>
                    </a:cubicBezTo>
                    <a:close/>
                    <a:moveTo>
                      <a:pt x="2229573" y="27594"/>
                    </a:moveTo>
                    <a:cubicBezTo>
                      <a:pt x="2221274" y="27594"/>
                      <a:pt x="2215741" y="22075"/>
                      <a:pt x="2215741" y="13797"/>
                    </a:cubicBezTo>
                    <a:cubicBezTo>
                      <a:pt x="2215741" y="5519"/>
                      <a:pt x="2221274" y="0"/>
                      <a:pt x="2229573" y="0"/>
                    </a:cubicBezTo>
                    <a:lnTo>
                      <a:pt x="2230956" y="0"/>
                    </a:lnTo>
                    <a:cubicBezTo>
                      <a:pt x="2239254" y="0"/>
                      <a:pt x="2244787" y="5519"/>
                      <a:pt x="2244787" y="13797"/>
                    </a:cubicBezTo>
                    <a:cubicBezTo>
                      <a:pt x="2244787" y="22075"/>
                      <a:pt x="2237871" y="27594"/>
                      <a:pt x="2229573" y="27594"/>
                    </a:cubicBezTo>
                    <a:close/>
                    <a:moveTo>
                      <a:pt x="1786977" y="27594"/>
                    </a:moveTo>
                    <a:cubicBezTo>
                      <a:pt x="1778679" y="27594"/>
                      <a:pt x="1773146" y="22075"/>
                      <a:pt x="1773146" y="13797"/>
                    </a:cubicBezTo>
                    <a:cubicBezTo>
                      <a:pt x="1773146" y="5519"/>
                      <a:pt x="1778679" y="0"/>
                      <a:pt x="1786977" y="0"/>
                    </a:cubicBezTo>
                    <a:lnTo>
                      <a:pt x="1788361" y="0"/>
                    </a:lnTo>
                    <a:cubicBezTo>
                      <a:pt x="1796659" y="0"/>
                      <a:pt x="1802192" y="5519"/>
                      <a:pt x="1802192" y="13797"/>
                    </a:cubicBezTo>
                    <a:cubicBezTo>
                      <a:pt x="1802192" y="22075"/>
                      <a:pt x="1793893" y="27594"/>
                      <a:pt x="1786977" y="27594"/>
                    </a:cubicBezTo>
                    <a:close/>
                    <a:moveTo>
                      <a:pt x="1342999" y="27594"/>
                    </a:moveTo>
                    <a:lnTo>
                      <a:pt x="1341616" y="27594"/>
                    </a:lnTo>
                    <a:cubicBezTo>
                      <a:pt x="1333317" y="27594"/>
                      <a:pt x="1327785" y="22075"/>
                      <a:pt x="1327785" y="13797"/>
                    </a:cubicBezTo>
                    <a:cubicBezTo>
                      <a:pt x="1327785" y="5519"/>
                      <a:pt x="1333317" y="0"/>
                      <a:pt x="1341616" y="0"/>
                    </a:cubicBezTo>
                    <a:lnTo>
                      <a:pt x="1342999" y="0"/>
                    </a:lnTo>
                    <a:cubicBezTo>
                      <a:pt x="1351298" y="0"/>
                      <a:pt x="1356831" y="5519"/>
                      <a:pt x="1356831" y="13797"/>
                    </a:cubicBezTo>
                    <a:cubicBezTo>
                      <a:pt x="1356831" y="22075"/>
                      <a:pt x="1351298" y="27594"/>
                      <a:pt x="1342999" y="27594"/>
                    </a:cubicBezTo>
                    <a:close/>
                    <a:moveTo>
                      <a:pt x="900404" y="27594"/>
                    </a:moveTo>
                    <a:cubicBezTo>
                      <a:pt x="892106" y="27594"/>
                      <a:pt x="886573" y="22075"/>
                      <a:pt x="886573" y="13797"/>
                    </a:cubicBezTo>
                    <a:cubicBezTo>
                      <a:pt x="886573" y="5519"/>
                      <a:pt x="892106" y="0"/>
                      <a:pt x="900404" y="0"/>
                    </a:cubicBezTo>
                    <a:lnTo>
                      <a:pt x="901787" y="0"/>
                    </a:lnTo>
                    <a:cubicBezTo>
                      <a:pt x="910086" y="0"/>
                      <a:pt x="915618" y="5519"/>
                      <a:pt x="915618" y="13797"/>
                    </a:cubicBezTo>
                    <a:cubicBezTo>
                      <a:pt x="915618" y="22075"/>
                      <a:pt x="908703" y="27594"/>
                      <a:pt x="900404" y="27594"/>
                    </a:cubicBezTo>
                    <a:close/>
                    <a:moveTo>
                      <a:pt x="457809" y="27594"/>
                    </a:moveTo>
                    <a:lnTo>
                      <a:pt x="456426" y="27594"/>
                    </a:lnTo>
                    <a:cubicBezTo>
                      <a:pt x="448127" y="27594"/>
                      <a:pt x="442595" y="22075"/>
                      <a:pt x="442595" y="13797"/>
                    </a:cubicBezTo>
                    <a:cubicBezTo>
                      <a:pt x="442595" y="5519"/>
                      <a:pt x="448127" y="0"/>
                      <a:pt x="456426" y="0"/>
                    </a:cubicBezTo>
                    <a:lnTo>
                      <a:pt x="457809" y="0"/>
                    </a:lnTo>
                    <a:cubicBezTo>
                      <a:pt x="466108" y="0"/>
                      <a:pt x="471640" y="5519"/>
                      <a:pt x="471640" y="13797"/>
                    </a:cubicBezTo>
                    <a:cubicBezTo>
                      <a:pt x="471640" y="22075"/>
                      <a:pt x="464725" y="27594"/>
                      <a:pt x="457809" y="27594"/>
                    </a:cubicBezTo>
                    <a:close/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5" name="Google Shape;175;p5"/>
              <p:cNvSpPr/>
              <p:nvPr/>
            </p:nvSpPr>
            <p:spPr>
              <a:xfrm>
                <a:off x="10591020" y="2465494"/>
                <a:ext cx="27662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7662" h="27593" extrusionOk="0">
                    <a:moveTo>
                      <a:pt x="13831" y="27594"/>
                    </a:moveTo>
                    <a:cubicBezTo>
                      <a:pt x="5533" y="27594"/>
                      <a:pt x="0" y="22075"/>
                      <a:pt x="0" y="13797"/>
                    </a:cubicBezTo>
                    <a:cubicBezTo>
                      <a:pt x="0" y="5519"/>
                      <a:pt x="5533" y="0"/>
                      <a:pt x="13831" y="0"/>
                    </a:cubicBezTo>
                    <a:lnTo>
                      <a:pt x="13831" y="0"/>
                    </a:lnTo>
                    <a:cubicBezTo>
                      <a:pt x="22130" y="0"/>
                      <a:pt x="27662" y="5519"/>
                      <a:pt x="27662" y="13797"/>
                    </a:cubicBezTo>
                    <a:cubicBezTo>
                      <a:pt x="27662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6" name="Google Shape;176;p5"/>
            <p:cNvGrpSpPr/>
            <p:nvPr/>
          </p:nvGrpSpPr>
          <p:grpSpPr>
            <a:xfrm>
              <a:off x="404546" y="2093684"/>
              <a:ext cx="8887861" cy="27593"/>
              <a:chOff x="1730821" y="2929071"/>
              <a:chExt cx="8887861" cy="27593"/>
            </a:xfrm>
          </p:grpSpPr>
          <p:sp>
            <p:nvSpPr>
              <p:cNvPr id="177" name="Google Shape;177;p5"/>
              <p:cNvSpPr/>
              <p:nvPr/>
            </p:nvSpPr>
            <p:spPr>
              <a:xfrm>
                <a:off x="1730821" y="2929071"/>
                <a:ext cx="29045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9045" h="27593" extrusionOk="0"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8" name="Google Shape;178;p5"/>
              <p:cNvSpPr/>
              <p:nvPr/>
            </p:nvSpPr>
            <p:spPr>
              <a:xfrm>
                <a:off x="2173416" y="2929071"/>
                <a:ext cx="8004054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8004054" h="27593" extrusionOk="0">
                    <a:moveTo>
                      <a:pt x="7988840" y="27594"/>
                    </a:moveTo>
                    <a:cubicBezTo>
                      <a:pt x="7980542" y="27594"/>
                      <a:pt x="7975009" y="22075"/>
                      <a:pt x="7975009" y="13797"/>
                    </a:cubicBezTo>
                    <a:cubicBezTo>
                      <a:pt x="7975009" y="5519"/>
                      <a:pt x="7980542" y="0"/>
                      <a:pt x="7988840" y="0"/>
                    </a:cubicBezTo>
                    <a:lnTo>
                      <a:pt x="7990224" y="0"/>
                    </a:lnTo>
                    <a:cubicBezTo>
                      <a:pt x="7998522" y="0"/>
                      <a:pt x="8004055" y="5519"/>
                      <a:pt x="8004055" y="13797"/>
                    </a:cubicBezTo>
                    <a:cubicBezTo>
                      <a:pt x="8004055" y="22075"/>
                      <a:pt x="7997139" y="27594"/>
                      <a:pt x="7988840" y="27594"/>
                    </a:cubicBezTo>
                    <a:close/>
                    <a:moveTo>
                      <a:pt x="7546245" y="27594"/>
                    </a:moveTo>
                    <a:cubicBezTo>
                      <a:pt x="7537947" y="27594"/>
                      <a:pt x="7532414" y="22075"/>
                      <a:pt x="7532414" y="13797"/>
                    </a:cubicBezTo>
                    <a:cubicBezTo>
                      <a:pt x="7532414" y="5519"/>
                      <a:pt x="7537947" y="0"/>
                      <a:pt x="7546245" y="0"/>
                    </a:cubicBezTo>
                    <a:lnTo>
                      <a:pt x="7547629" y="0"/>
                    </a:lnTo>
                    <a:cubicBezTo>
                      <a:pt x="7555927" y="0"/>
                      <a:pt x="7561460" y="5519"/>
                      <a:pt x="7561460" y="13797"/>
                    </a:cubicBezTo>
                    <a:cubicBezTo>
                      <a:pt x="7561460" y="22075"/>
                      <a:pt x="7554544" y="27594"/>
                      <a:pt x="7546245" y="27594"/>
                    </a:cubicBezTo>
                    <a:close/>
                    <a:moveTo>
                      <a:pt x="7103650" y="27594"/>
                    </a:moveTo>
                    <a:cubicBezTo>
                      <a:pt x="7095352" y="27594"/>
                      <a:pt x="7089819" y="22075"/>
                      <a:pt x="7089819" y="13797"/>
                    </a:cubicBezTo>
                    <a:cubicBezTo>
                      <a:pt x="7089819" y="5519"/>
                      <a:pt x="7095352" y="0"/>
                      <a:pt x="7103650" y="0"/>
                    </a:cubicBezTo>
                    <a:lnTo>
                      <a:pt x="7105034" y="0"/>
                    </a:lnTo>
                    <a:cubicBezTo>
                      <a:pt x="7113332" y="0"/>
                      <a:pt x="7118865" y="5519"/>
                      <a:pt x="7118865" y="13797"/>
                    </a:cubicBezTo>
                    <a:cubicBezTo>
                      <a:pt x="7118865" y="22075"/>
                      <a:pt x="7110566" y="27594"/>
                      <a:pt x="7103650" y="27594"/>
                    </a:cubicBezTo>
                    <a:close/>
                    <a:moveTo>
                      <a:pt x="6659672" y="27594"/>
                    </a:moveTo>
                    <a:cubicBezTo>
                      <a:pt x="6651374" y="27594"/>
                      <a:pt x="6645841" y="22075"/>
                      <a:pt x="6645841" y="13797"/>
                    </a:cubicBezTo>
                    <a:cubicBezTo>
                      <a:pt x="6645841" y="5519"/>
                      <a:pt x="6651374" y="0"/>
                      <a:pt x="6659672" y="0"/>
                    </a:cubicBezTo>
                    <a:lnTo>
                      <a:pt x="6661055" y="0"/>
                    </a:lnTo>
                    <a:cubicBezTo>
                      <a:pt x="6669354" y="0"/>
                      <a:pt x="6674886" y="5519"/>
                      <a:pt x="6674886" y="13797"/>
                    </a:cubicBezTo>
                    <a:cubicBezTo>
                      <a:pt x="6674886" y="22075"/>
                      <a:pt x="6667971" y="27594"/>
                      <a:pt x="6659672" y="27594"/>
                    </a:cubicBezTo>
                    <a:close/>
                    <a:moveTo>
                      <a:pt x="6217077" y="27594"/>
                    </a:moveTo>
                    <a:cubicBezTo>
                      <a:pt x="6208779" y="27594"/>
                      <a:pt x="6203246" y="22075"/>
                      <a:pt x="6203246" y="13797"/>
                    </a:cubicBezTo>
                    <a:cubicBezTo>
                      <a:pt x="6203246" y="5519"/>
                      <a:pt x="6208779" y="0"/>
                      <a:pt x="6217077" y="0"/>
                    </a:cubicBezTo>
                    <a:lnTo>
                      <a:pt x="6218460" y="0"/>
                    </a:lnTo>
                    <a:cubicBezTo>
                      <a:pt x="6226759" y="0"/>
                      <a:pt x="6232291" y="5519"/>
                      <a:pt x="6232291" y="13797"/>
                    </a:cubicBezTo>
                    <a:cubicBezTo>
                      <a:pt x="6232291" y="22075"/>
                      <a:pt x="6225376" y="27594"/>
                      <a:pt x="6217077" y="27594"/>
                    </a:cubicBezTo>
                    <a:close/>
                    <a:moveTo>
                      <a:pt x="5774482" y="27594"/>
                    </a:moveTo>
                    <a:cubicBezTo>
                      <a:pt x="5766183" y="27594"/>
                      <a:pt x="5760651" y="22075"/>
                      <a:pt x="5760651" y="13797"/>
                    </a:cubicBezTo>
                    <a:cubicBezTo>
                      <a:pt x="5760651" y="5519"/>
                      <a:pt x="5766183" y="0"/>
                      <a:pt x="5774482" y="0"/>
                    </a:cubicBezTo>
                    <a:lnTo>
                      <a:pt x="5775865" y="0"/>
                    </a:lnTo>
                    <a:cubicBezTo>
                      <a:pt x="5784164" y="0"/>
                      <a:pt x="5789696" y="5519"/>
                      <a:pt x="5789696" y="13797"/>
                    </a:cubicBezTo>
                    <a:cubicBezTo>
                      <a:pt x="5789696" y="22075"/>
                      <a:pt x="5781398" y="27594"/>
                      <a:pt x="5774482" y="27594"/>
                    </a:cubicBezTo>
                    <a:close/>
                    <a:moveTo>
                      <a:pt x="5330504" y="27594"/>
                    </a:moveTo>
                    <a:cubicBezTo>
                      <a:pt x="5322205" y="27594"/>
                      <a:pt x="5316673" y="22075"/>
                      <a:pt x="5316673" y="13797"/>
                    </a:cubicBezTo>
                    <a:cubicBezTo>
                      <a:pt x="5316673" y="5519"/>
                      <a:pt x="5322205" y="0"/>
                      <a:pt x="5330504" y="0"/>
                    </a:cubicBezTo>
                    <a:lnTo>
                      <a:pt x="5331887" y="0"/>
                    </a:lnTo>
                    <a:cubicBezTo>
                      <a:pt x="5340186" y="0"/>
                      <a:pt x="5345718" y="5519"/>
                      <a:pt x="5345718" y="13797"/>
                    </a:cubicBezTo>
                    <a:cubicBezTo>
                      <a:pt x="5345718" y="22075"/>
                      <a:pt x="5338803" y="27594"/>
                      <a:pt x="5330504" y="27594"/>
                    </a:cubicBezTo>
                    <a:close/>
                    <a:moveTo>
                      <a:pt x="4887909" y="27594"/>
                    </a:moveTo>
                    <a:cubicBezTo>
                      <a:pt x="4879610" y="27594"/>
                      <a:pt x="4874078" y="22075"/>
                      <a:pt x="4874078" y="13797"/>
                    </a:cubicBezTo>
                    <a:cubicBezTo>
                      <a:pt x="4874078" y="5519"/>
                      <a:pt x="4879610" y="0"/>
                      <a:pt x="4887909" y="0"/>
                    </a:cubicBezTo>
                    <a:lnTo>
                      <a:pt x="4889292" y="0"/>
                    </a:lnTo>
                    <a:cubicBezTo>
                      <a:pt x="4897591" y="0"/>
                      <a:pt x="4903123" y="5519"/>
                      <a:pt x="4903123" y="13797"/>
                    </a:cubicBezTo>
                    <a:cubicBezTo>
                      <a:pt x="4903123" y="22075"/>
                      <a:pt x="4896208" y="27594"/>
                      <a:pt x="4887909" y="27594"/>
                    </a:cubicBezTo>
                    <a:close/>
                    <a:moveTo>
                      <a:pt x="4445314" y="27594"/>
                    </a:moveTo>
                    <a:cubicBezTo>
                      <a:pt x="4437015" y="27594"/>
                      <a:pt x="4431483" y="22075"/>
                      <a:pt x="4431483" y="13797"/>
                    </a:cubicBezTo>
                    <a:cubicBezTo>
                      <a:pt x="4431483" y="5519"/>
                      <a:pt x="4437015" y="0"/>
                      <a:pt x="4445314" y="0"/>
                    </a:cubicBezTo>
                    <a:lnTo>
                      <a:pt x="4446697" y="0"/>
                    </a:lnTo>
                    <a:cubicBezTo>
                      <a:pt x="4454996" y="0"/>
                      <a:pt x="4460528" y="5519"/>
                      <a:pt x="4460528" y="13797"/>
                    </a:cubicBezTo>
                    <a:cubicBezTo>
                      <a:pt x="4460528" y="22075"/>
                      <a:pt x="4452229" y="27594"/>
                      <a:pt x="4445314" y="27594"/>
                    </a:cubicBezTo>
                    <a:close/>
                    <a:moveTo>
                      <a:pt x="4001336" y="27594"/>
                    </a:moveTo>
                    <a:cubicBezTo>
                      <a:pt x="3993037" y="27594"/>
                      <a:pt x="3987504" y="22075"/>
                      <a:pt x="3987504" y="13797"/>
                    </a:cubicBezTo>
                    <a:cubicBezTo>
                      <a:pt x="3987504" y="5519"/>
                      <a:pt x="3993037" y="0"/>
                      <a:pt x="4001336" y="0"/>
                    </a:cubicBezTo>
                    <a:lnTo>
                      <a:pt x="4002719" y="0"/>
                    </a:lnTo>
                    <a:cubicBezTo>
                      <a:pt x="4011018" y="0"/>
                      <a:pt x="4016550" y="5519"/>
                      <a:pt x="4016550" y="13797"/>
                    </a:cubicBezTo>
                    <a:cubicBezTo>
                      <a:pt x="4016550" y="22075"/>
                      <a:pt x="4009634" y="27594"/>
                      <a:pt x="4001336" y="27594"/>
                    </a:cubicBezTo>
                    <a:close/>
                    <a:moveTo>
                      <a:pt x="3558741" y="27594"/>
                    </a:moveTo>
                    <a:lnTo>
                      <a:pt x="3557358" y="27594"/>
                    </a:lnTo>
                    <a:cubicBezTo>
                      <a:pt x="3549059" y="27594"/>
                      <a:pt x="3543527" y="22075"/>
                      <a:pt x="3543527" y="13797"/>
                    </a:cubicBezTo>
                    <a:cubicBezTo>
                      <a:pt x="3543527" y="5519"/>
                      <a:pt x="3549059" y="0"/>
                      <a:pt x="3557358" y="0"/>
                    </a:cubicBezTo>
                    <a:lnTo>
                      <a:pt x="3558741" y="0"/>
                    </a:lnTo>
                    <a:cubicBezTo>
                      <a:pt x="3567039" y="0"/>
                      <a:pt x="3572572" y="5519"/>
                      <a:pt x="3572572" y="13797"/>
                    </a:cubicBezTo>
                    <a:cubicBezTo>
                      <a:pt x="3572572" y="22075"/>
                      <a:pt x="3567039" y="27594"/>
                      <a:pt x="3558741" y="27594"/>
                    </a:cubicBezTo>
                    <a:close/>
                    <a:moveTo>
                      <a:pt x="3116146" y="27594"/>
                    </a:moveTo>
                    <a:cubicBezTo>
                      <a:pt x="3107847" y="27594"/>
                      <a:pt x="3102314" y="22075"/>
                      <a:pt x="3102314" y="13797"/>
                    </a:cubicBezTo>
                    <a:cubicBezTo>
                      <a:pt x="3102314" y="5519"/>
                      <a:pt x="3107847" y="0"/>
                      <a:pt x="3116146" y="0"/>
                    </a:cubicBezTo>
                    <a:lnTo>
                      <a:pt x="3117529" y="0"/>
                    </a:lnTo>
                    <a:cubicBezTo>
                      <a:pt x="3125827" y="0"/>
                      <a:pt x="3131360" y="5519"/>
                      <a:pt x="3131360" y="13797"/>
                    </a:cubicBezTo>
                    <a:cubicBezTo>
                      <a:pt x="3131360" y="22075"/>
                      <a:pt x="3123061" y="27594"/>
                      <a:pt x="3116146" y="27594"/>
                    </a:cubicBezTo>
                    <a:close/>
                    <a:moveTo>
                      <a:pt x="2672168" y="27594"/>
                    </a:moveTo>
                    <a:lnTo>
                      <a:pt x="2670785" y="27594"/>
                    </a:lnTo>
                    <a:cubicBezTo>
                      <a:pt x="2662486" y="27594"/>
                      <a:pt x="2656953" y="22075"/>
                      <a:pt x="2656953" y="13797"/>
                    </a:cubicBezTo>
                    <a:cubicBezTo>
                      <a:pt x="2656953" y="5519"/>
                      <a:pt x="2662486" y="0"/>
                      <a:pt x="2670785" y="0"/>
                    </a:cubicBezTo>
                    <a:lnTo>
                      <a:pt x="2672168" y="0"/>
                    </a:lnTo>
                    <a:cubicBezTo>
                      <a:pt x="2680466" y="0"/>
                      <a:pt x="2685999" y="5519"/>
                      <a:pt x="2685999" y="13797"/>
                    </a:cubicBezTo>
                    <a:cubicBezTo>
                      <a:pt x="2685999" y="22075"/>
                      <a:pt x="2680466" y="27594"/>
                      <a:pt x="2672168" y="27594"/>
                    </a:cubicBezTo>
                    <a:close/>
                    <a:moveTo>
                      <a:pt x="2229573" y="27594"/>
                    </a:moveTo>
                    <a:cubicBezTo>
                      <a:pt x="2221274" y="27594"/>
                      <a:pt x="2215741" y="22075"/>
                      <a:pt x="2215741" y="13797"/>
                    </a:cubicBezTo>
                    <a:cubicBezTo>
                      <a:pt x="2215741" y="5519"/>
                      <a:pt x="2221274" y="0"/>
                      <a:pt x="2229573" y="0"/>
                    </a:cubicBezTo>
                    <a:lnTo>
                      <a:pt x="2230956" y="0"/>
                    </a:lnTo>
                    <a:cubicBezTo>
                      <a:pt x="2239254" y="0"/>
                      <a:pt x="2244787" y="5519"/>
                      <a:pt x="2244787" y="13797"/>
                    </a:cubicBezTo>
                    <a:cubicBezTo>
                      <a:pt x="2244787" y="22075"/>
                      <a:pt x="2237871" y="27594"/>
                      <a:pt x="2229573" y="27594"/>
                    </a:cubicBezTo>
                    <a:close/>
                    <a:moveTo>
                      <a:pt x="1786977" y="27594"/>
                    </a:moveTo>
                    <a:cubicBezTo>
                      <a:pt x="1778679" y="27594"/>
                      <a:pt x="1773146" y="22075"/>
                      <a:pt x="1773146" y="13797"/>
                    </a:cubicBezTo>
                    <a:cubicBezTo>
                      <a:pt x="1773146" y="5519"/>
                      <a:pt x="1778679" y="0"/>
                      <a:pt x="1786977" y="0"/>
                    </a:cubicBezTo>
                    <a:lnTo>
                      <a:pt x="1788361" y="0"/>
                    </a:lnTo>
                    <a:cubicBezTo>
                      <a:pt x="1796659" y="0"/>
                      <a:pt x="1802192" y="5519"/>
                      <a:pt x="1802192" y="13797"/>
                    </a:cubicBezTo>
                    <a:cubicBezTo>
                      <a:pt x="1802192" y="22075"/>
                      <a:pt x="1793893" y="27594"/>
                      <a:pt x="1786977" y="27594"/>
                    </a:cubicBezTo>
                    <a:close/>
                    <a:moveTo>
                      <a:pt x="1342999" y="27594"/>
                    </a:moveTo>
                    <a:lnTo>
                      <a:pt x="1341616" y="27594"/>
                    </a:lnTo>
                    <a:cubicBezTo>
                      <a:pt x="1333317" y="27594"/>
                      <a:pt x="1327785" y="22075"/>
                      <a:pt x="1327785" y="13797"/>
                    </a:cubicBezTo>
                    <a:cubicBezTo>
                      <a:pt x="1327785" y="5519"/>
                      <a:pt x="1333317" y="0"/>
                      <a:pt x="1341616" y="0"/>
                    </a:cubicBezTo>
                    <a:lnTo>
                      <a:pt x="1342999" y="0"/>
                    </a:lnTo>
                    <a:cubicBezTo>
                      <a:pt x="1351298" y="0"/>
                      <a:pt x="1356831" y="5519"/>
                      <a:pt x="1356831" y="13797"/>
                    </a:cubicBezTo>
                    <a:cubicBezTo>
                      <a:pt x="1356831" y="22075"/>
                      <a:pt x="1351298" y="27594"/>
                      <a:pt x="1342999" y="27594"/>
                    </a:cubicBezTo>
                    <a:close/>
                    <a:moveTo>
                      <a:pt x="900404" y="27594"/>
                    </a:moveTo>
                    <a:cubicBezTo>
                      <a:pt x="892106" y="27594"/>
                      <a:pt x="886573" y="22075"/>
                      <a:pt x="886573" y="13797"/>
                    </a:cubicBezTo>
                    <a:cubicBezTo>
                      <a:pt x="886573" y="5519"/>
                      <a:pt x="892106" y="0"/>
                      <a:pt x="900404" y="0"/>
                    </a:cubicBezTo>
                    <a:lnTo>
                      <a:pt x="901787" y="0"/>
                    </a:lnTo>
                    <a:cubicBezTo>
                      <a:pt x="910086" y="0"/>
                      <a:pt x="915618" y="5519"/>
                      <a:pt x="915618" y="13797"/>
                    </a:cubicBezTo>
                    <a:cubicBezTo>
                      <a:pt x="915618" y="22075"/>
                      <a:pt x="908703" y="27594"/>
                      <a:pt x="900404" y="27594"/>
                    </a:cubicBezTo>
                    <a:close/>
                    <a:moveTo>
                      <a:pt x="457809" y="27594"/>
                    </a:moveTo>
                    <a:lnTo>
                      <a:pt x="456426" y="27594"/>
                    </a:lnTo>
                    <a:cubicBezTo>
                      <a:pt x="448127" y="27594"/>
                      <a:pt x="442595" y="22075"/>
                      <a:pt x="442595" y="13797"/>
                    </a:cubicBezTo>
                    <a:cubicBezTo>
                      <a:pt x="442595" y="5519"/>
                      <a:pt x="448127" y="0"/>
                      <a:pt x="456426" y="0"/>
                    </a:cubicBezTo>
                    <a:lnTo>
                      <a:pt x="457809" y="0"/>
                    </a:lnTo>
                    <a:cubicBezTo>
                      <a:pt x="466108" y="0"/>
                      <a:pt x="471640" y="5519"/>
                      <a:pt x="471640" y="13797"/>
                    </a:cubicBezTo>
                    <a:cubicBezTo>
                      <a:pt x="471640" y="22075"/>
                      <a:pt x="464725" y="27594"/>
                      <a:pt x="457809" y="27594"/>
                    </a:cubicBezTo>
                    <a:close/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" name="Google Shape;179;p5"/>
              <p:cNvSpPr/>
              <p:nvPr/>
            </p:nvSpPr>
            <p:spPr>
              <a:xfrm>
                <a:off x="10591020" y="2929071"/>
                <a:ext cx="27662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7662" h="27593" extrusionOk="0">
                    <a:moveTo>
                      <a:pt x="13831" y="27594"/>
                    </a:moveTo>
                    <a:cubicBezTo>
                      <a:pt x="5533" y="27594"/>
                      <a:pt x="0" y="22075"/>
                      <a:pt x="0" y="13797"/>
                    </a:cubicBezTo>
                    <a:cubicBezTo>
                      <a:pt x="0" y="5519"/>
                      <a:pt x="5533" y="0"/>
                      <a:pt x="13831" y="0"/>
                    </a:cubicBezTo>
                    <a:lnTo>
                      <a:pt x="13831" y="0"/>
                    </a:lnTo>
                    <a:cubicBezTo>
                      <a:pt x="22130" y="0"/>
                      <a:pt x="27662" y="5519"/>
                      <a:pt x="27662" y="13797"/>
                    </a:cubicBezTo>
                    <a:cubicBezTo>
                      <a:pt x="27662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0" name="Google Shape;180;p5"/>
            <p:cNvGrpSpPr/>
            <p:nvPr/>
          </p:nvGrpSpPr>
          <p:grpSpPr>
            <a:xfrm>
              <a:off x="404546" y="2557262"/>
              <a:ext cx="8887861" cy="27593"/>
              <a:chOff x="1730821" y="3392649"/>
              <a:chExt cx="8887861" cy="27593"/>
            </a:xfrm>
          </p:grpSpPr>
          <p:sp>
            <p:nvSpPr>
              <p:cNvPr id="181" name="Google Shape;181;p5"/>
              <p:cNvSpPr/>
              <p:nvPr/>
            </p:nvSpPr>
            <p:spPr>
              <a:xfrm>
                <a:off x="1730821" y="3392649"/>
                <a:ext cx="29045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9045" h="27593" extrusionOk="0"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" name="Google Shape;182;p5"/>
              <p:cNvSpPr/>
              <p:nvPr/>
            </p:nvSpPr>
            <p:spPr>
              <a:xfrm>
                <a:off x="2173416" y="3392649"/>
                <a:ext cx="8004054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8004054" h="27593" extrusionOk="0">
                    <a:moveTo>
                      <a:pt x="7988840" y="27594"/>
                    </a:moveTo>
                    <a:cubicBezTo>
                      <a:pt x="7980542" y="27594"/>
                      <a:pt x="7975009" y="22075"/>
                      <a:pt x="7975009" y="13797"/>
                    </a:cubicBezTo>
                    <a:cubicBezTo>
                      <a:pt x="7975009" y="5519"/>
                      <a:pt x="7980542" y="0"/>
                      <a:pt x="7988840" y="0"/>
                    </a:cubicBezTo>
                    <a:lnTo>
                      <a:pt x="7990224" y="0"/>
                    </a:lnTo>
                    <a:cubicBezTo>
                      <a:pt x="7998522" y="0"/>
                      <a:pt x="8004055" y="5519"/>
                      <a:pt x="8004055" y="13797"/>
                    </a:cubicBezTo>
                    <a:cubicBezTo>
                      <a:pt x="8004055" y="22075"/>
                      <a:pt x="7997139" y="27594"/>
                      <a:pt x="7988840" y="27594"/>
                    </a:cubicBezTo>
                    <a:close/>
                    <a:moveTo>
                      <a:pt x="7546245" y="27594"/>
                    </a:moveTo>
                    <a:cubicBezTo>
                      <a:pt x="7537947" y="27594"/>
                      <a:pt x="7532414" y="22075"/>
                      <a:pt x="7532414" y="13797"/>
                    </a:cubicBezTo>
                    <a:cubicBezTo>
                      <a:pt x="7532414" y="5519"/>
                      <a:pt x="7537947" y="0"/>
                      <a:pt x="7546245" y="0"/>
                    </a:cubicBezTo>
                    <a:lnTo>
                      <a:pt x="7547629" y="0"/>
                    </a:lnTo>
                    <a:cubicBezTo>
                      <a:pt x="7555927" y="0"/>
                      <a:pt x="7561460" y="5519"/>
                      <a:pt x="7561460" y="13797"/>
                    </a:cubicBezTo>
                    <a:cubicBezTo>
                      <a:pt x="7561460" y="22075"/>
                      <a:pt x="7554544" y="27594"/>
                      <a:pt x="7546245" y="27594"/>
                    </a:cubicBezTo>
                    <a:close/>
                    <a:moveTo>
                      <a:pt x="7103650" y="27594"/>
                    </a:moveTo>
                    <a:cubicBezTo>
                      <a:pt x="7095352" y="27594"/>
                      <a:pt x="7089819" y="22075"/>
                      <a:pt x="7089819" y="13797"/>
                    </a:cubicBezTo>
                    <a:cubicBezTo>
                      <a:pt x="7089819" y="5519"/>
                      <a:pt x="7095352" y="0"/>
                      <a:pt x="7103650" y="0"/>
                    </a:cubicBezTo>
                    <a:lnTo>
                      <a:pt x="7105034" y="0"/>
                    </a:lnTo>
                    <a:cubicBezTo>
                      <a:pt x="7113332" y="0"/>
                      <a:pt x="7118865" y="5519"/>
                      <a:pt x="7118865" y="13797"/>
                    </a:cubicBezTo>
                    <a:cubicBezTo>
                      <a:pt x="7118865" y="22075"/>
                      <a:pt x="7110566" y="27594"/>
                      <a:pt x="7103650" y="27594"/>
                    </a:cubicBezTo>
                    <a:close/>
                    <a:moveTo>
                      <a:pt x="6659672" y="27594"/>
                    </a:moveTo>
                    <a:cubicBezTo>
                      <a:pt x="6651374" y="27594"/>
                      <a:pt x="6645841" y="22075"/>
                      <a:pt x="6645841" y="13797"/>
                    </a:cubicBezTo>
                    <a:cubicBezTo>
                      <a:pt x="6645841" y="5519"/>
                      <a:pt x="6651374" y="0"/>
                      <a:pt x="6659672" y="0"/>
                    </a:cubicBezTo>
                    <a:lnTo>
                      <a:pt x="6661055" y="0"/>
                    </a:lnTo>
                    <a:cubicBezTo>
                      <a:pt x="6669354" y="0"/>
                      <a:pt x="6674886" y="5519"/>
                      <a:pt x="6674886" y="13797"/>
                    </a:cubicBezTo>
                    <a:cubicBezTo>
                      <a:pt x="6674886" y="22075"/>
                      <a:pt x="6667971" y="27594"/>
                      <a:pt x="6659672" y="27594"/>
                    </a:cubicBezTo>
                    <a:close/>
                    <a:moveTo>
                      <a:pt x="6217077" y="27594"/>
                    </a:moveTo>
                    <a:cubicBezTo>
                      <a:pt x="6208779" y="27594"/>
                      <a:pt x="6203246" y="22075"/>
                      <a:pt x="6203246" y="13797"/>
                    </a:cubicBezTo>
                    <a:cubicBezTo>
                      <a:pt x="6203246" y="5519"/>
                      <a:pt x="6208779" y="0"/>
                      <a:pt x="6217077" y="0"/>
                    </a:cubicBezTo>
                    <a:lnTo>
                      <a:pt x="6218460" y="0"/>
                    </a:lnTo>
                    <a:cubicBezTo>
                      <a:pt x="6226759" y="0"/>
                      <a:pt x="6232291" y="5519"/>
                      <a:pt x="6232291" y="13797"/>
                    </a:cubicBezTo>
                    <a:cubicBezTo>
                      <a:pt x="6232291" y="22075"/>
                      <a:pt x="6225376" y="27594"/>
                      <a:pt x="6217077" y="27594"/>
                    </a:cubicBezTo>
                    <a:close/>
                    <a:moveTo>
                      <a:pt x="5774482" y="27594"/>
                    </a:moveTo>
                    <a:cubicBezTo>
                      <a:pt x="5766183" y="27594"/>
                      <a:pt x="5760651" y="22075"/>
                      <a:pt x="5760651" y="13797"/>
                    </a:cubicBezTo>
                    <a:cubicBezTo>
                      <a:pt x="5760651" y="5519"/>
                      <a:pt x="5766183" y="0"/>
                      <a:pt x="5774482" y="0"/>
                    </a:cubicBezTo>
                    <a:lnTo>
                      <a:pt x="5775865" y="0"/>
                    </a:lnTo>
                    <a:cubicBezTo>
                      <a:pt x="5784164" y="0"/>
                      <a:pt x="5789696" y="5519"/>
                      <a:pt x="5789696" y="13797"/>
                    </a:cubicBezTo>
                    <a:cubicBezTo>
                      <a:pt x="5789696" y="22075"/>
                      <a:pt x="5781398" y="27594"/>
                      <a:pt x="5774482" y="27594"/>
                    </a:cubicBezTo>
                    <a:close/>
                    <a:moveTo>
                      <a:pt x="5330504" y="27594"/>
                    </a:moveTo>
                    <a:cubicBezTo>
                      <a:pt x="5322205" y="27594"/>
                      <a:pt x="5316673" y="22075"/>
                      <a:pt x="5316673" y="13797"/>
                    </a:cubicBezTo>
                    <a:cubicBezTo>
                      <a:pt x="5316673" y="5519"/>
                      <a:pt x="5322205" y="0"/>
                      <a:pt x="5330504" y="0"/>
                    </a:cubicBezTo>
                    <a:lnTo>
                      <a:pt x="5331887" y="0"/>
                    </a:lnTo>
                    <a:cubicBezTo>
                      <a:pt x="5340186" y="0"/>
                      <a:pt x="5345718" y="5519"/>
                      <a:pt x="5345718" y="13797"/>
                    </a:cubicBezTo>
                    <a:cubicBezTo>
                      <a:pt x="5345718" y="22075"/>
                      <a:pt x="5338803" y="27594"/>
                      <a:pt x="5330504" y="27594"/>
                    </a:cubicBezTo>
                    <a:close/>
                    <a:moveTo>
                      <a:pt x="4887909" y="27594"/>
                    </a:moveTo>
                    <a:cubicBezTo>
                      <a:pt x="4879610" y="27594"/>
                      <a:pt x="4874078" y="22075"/>
                      <a:pt x="4874078" y="13797"/>
                    </a:cubicBezTo>
                    <a:cubicBezTo>
                      <a:pt x="4874078" y="5519"/>
                      <a:pt x="4879610" y="0"/>
                      <a:pt x="4887909" y="0"/>
                    </a:cubicBezTo>
                    <a:lnTo>
                      <a:pt x="4889292" y="0"/>
                    </a:lnTo>
                    <a:cubicBezTo>
                      <a:pt x="4897591" y="0"/>
                      <a:pt x="4903123" y="5519"/>
                      <a:pt x="4903123" y="13797"/>
                    </a:cubicBezTo>
                    <a:cubicBezTo>
                      <a:pt x="4903123" y="22075"/>
                      <a:pt x="4896208" y="27594"/>
                      <a:pt x="4887909" y="27594"/>
                    </a:cubicBezTo>
                    <a:close/>
                    <a:moveTo>
                      <a:pt x="4445314" y="27594"/>
                    </a:moveTo>
                    <a:cubicBezTo>
                      <a:pt x="4437015" y="27594"/>
                      <a:pt x="4431483" y="22075"/>
                      <a:pt x="4431483" y="13797"/>
                    </a:cubicBezTo>
                    <a:cubicBezTo>
                      <a:pt x="4431483" y="5519"/>
                      <a:pt x="4437015" y="0"/>
                      <a:pt x="4445314" y="0"/>
                    </a:cubicBezTo>
                    <a:lnTo>
                      <a:pt x="4446697" y="0"/>
                    </a:lnTo>
                    <a:cubicBezTo>
                      <a:pt x="4454996" y="0"/>
                      <a:pt x="4460528" y="5519"/>
                      <a:pt x="4460528" y="13797"/>
                    </a:cubicBezTo>
                    <a:cubicBezTo>
                      <a:pt x="4460528" y="22075"/>
                      <a:pt x="4452229" y="27594"/>
                      <a:pt x="4445314" y="27594"/>
                    </a:cubicBezTo>
                    <a:close/>
                    <a:moveTo>
                      <a:pt x="4001336" y="27594"/>
                    </a:moveTo>
                    <a:cubicBezTo>
                      <a:pt x="3993037" y="27594"/>
                      <a:pt x="3987504" y="22075"/>
                      <a:pt x="3987504" y="13797"/>
                    </a:cubicBezTo>
                    <a:cubicBezTo>
                      <a:pt x="3987504" y="5519"/>
                      <a:pt x="3993037" y="0"/>
                      <a:pt x="4001336" y="0"/>
                    </a:cubicBezTo>
                    <a:lnTo>
                      <a:pt x="4002719" y="0"/>
                    </a:lnTo>
                    <a:cubicBezTo>
                      <a:pt x="4011018" y="0"/>
                      <a:pt x="4016550" y="5519"/>
                      <a:pt x="4016550" y="13797"/>
                    </a:cubicBezTo>
                    <a:cubicBezTo>
                      <a:pt x="4016550" y="22075"/>
                      <a:pt x="4009634" y="27594"/>
                      <a:pt x="4001336" y="27594"/>
                    </a:cubicBezTo>
                    <a:close/>
                    <a:moveTo>
                      <a:pt x="3558741" y="27594"/>
                    </a:moveTo>
                    <a:lnTo>
                      <a:pt x="3557358" y="27594"/>
                    </a:lnTo>
                    <a:cubicBezTo>
                      <a:pt x="3549059" y="27594"/>
                      <a:pt x="3543527" y="22075"/>
                      <a:pt x="3543527" y="13797"/>
                    </a:cubicBezTo>
                    <a:cubicBezTo>
                      <a:pt x="3543527" y="5519"/>
                      <a:pt x="3549059" y="0"/>
                      <a:pt x="3557358" y="0"/>
                    </a:cubicBezTo>
                    <a:lnTo>
                      <a:pt x="3558741" y="0"/>
                    </a:lnTo>
                    <a:cubicBezTo>
                      <a:pt x="3567039" y="0"/>
                      <a:pt x="3572572" y="5519"/>
                      <a:pt x="3572572" y="13797"/>
                    </a:cubicBezTo>
                    <a:cubicBezTo>
                      <a:pt x="3572572" y="22075"/>
                      <a:pt x="3567039" y="27594"/>
                      <a:pt x="3558741" y="27594"/>
                    </a:cubicBezTo>
                    <a:close/>
                    <a:moveTo>
                      <a:pt x="3116146" y="27594"/>
                    </a:moveTo>
                    <a:cubicBezTo>
                      <a:pt x="3107847" y="27594"/>
                      <a:pt x="3102314" y="22075"/>
                      <a:pt x="3102314" y="13797"/>
                    </a:cubicBezTo>
                    <a:cubicBezTo>
                      <a:pt x="3102314" y="5519"/>
                      <a:pt x="3107847" y="0"/>
                      <a:pt x="3116146" y="0"/>
                    </a:cubicBezTo>
                    <a:lnTo>
                      <a:pt x="3117529" y="0"/>
                    </a:lnTo>
                    <a:cubicBezTo>
                      <a:pt x="3125827" y="0"/>
                      <a:pt x="3131360" y="5519"/>
                      <a:pt x="3131360" y="13797"/>
                    </a:cubicBezTo>
                    <a:cubicBezTo>
                      <a:pt x="3131360" y="22075"/>
                      <a:pt x="3123061" y="27594"/>
                      <a:pt x="3116146" y="27594"/>
                    </a:cubicBezTo>
                    <a:close/>
                    <a:moveTo>
                      <a:pt x="2672168" y="27594"/>
                    </a:moveTo>
                    <a:lnTo>
                      <a:pt x="2670785" y="27594"/>
                    </a:lnTo>
                    <a:cubicBezTo>
                      <a:pt x="2662486" y="27594"/>
                      <a:pt x="2656953" y="22075"/>
                      <a:pt x="2656953" y="13797"/>
                    </a:cubicBezTo>
                    <a:cubicBezTo>
                      <a:pt x="2656953" y="5519"/>
                      <a:pt x="2662486" y="0"/>
                      <a:pt x="2670785" y="0"/>
                    </a:cubicBezTo>
                    <a:lnTo>
                      <a:pt x="2672168" y="0"/>
                    </a:lnTo>
                    <a:cubicBezTo>
                      <a:pt x="2680466" y="0"/>
                      <a:pt x="2685999" y="5519"/>
                      <a:pt x="2685999" y="13797"/>
                    </a:cubicBezTo>
                    <a:cubicBezTo>
                      <a:pt x="2685999" y="22075"/>
                      <a:pt x="2680466" y="27594"/>
                      <a:pt x="2672168" y="27594"/>
                    </a:cubicBezTo>
                    <a:close/>
                    <a:moveTo>
                      <a:pt x="2229573" y="27594"/>
                    </a:moveTo>
                    <a:cubicBezTo>
                      <a:pt x="2221274" y="27594"/>
                      <a:pt x="2215741" y="22075"/>
                      <a:pt x="2215741" y="13797"/>
                    </a:cubicBezTo>
                    <a:cubicBezTo>
                      <a:pt x="2215741" y="5519"/>
                      <a:pt x="2221274" y="0"/>
                      <a:pt x="2229573" y="0"/>
                    </a:cubicBezTo>
                    <a:lnTo>
                      <a:pt x="2230956" y="0"/>
                    </a:lnTo>
                    <a:cubicBezTo>
                      <a:pt x="2239254" y="0"/>
                      <a:pt x="2244787" y="5519"/>
                      <a:pt x="2244787" y="13797"/>
                    </a:cubicBezTo>
                    <a:cubicBezTo>
                      <a:pt x="2244787" y="22075"/>
                      <a:pt x="2237871" y="27594"/>
                      <a:pt x="2229573" y="27594"/>
                    </a:cubicBezTo>
                    <a:close/>
                    <a:moveTo>
                      <a:pt x="1786977" y="27594"/>
                    </a:moveTo>
                    <a:cubicBezTo>
                      <a:pt x="1778679" y="27594"/>
                      <a:pt x="1773146" y="22075"/>
                      <a:pt x="1773146" y="13797"/>
                    </a:cubicBezTo>
                    <a:cubicBezTo>
                      <a:pt x="1773146" y="5519"/>
                      <a:pt x="1778679" y="0"/>
                      <a:pt x="1786977" y="0"/>
                    </a:cubicBezTo>
                    <a:lnTo>
                      <a:pt x="1788361" y="0"/>
                    </a:lnTo>
                    <a:cubicBezTo>
                      <a:pt x="1796659" y="0"/>
                      <a:pt x="1802192" y="5519"/>
                      <a:pt x="1802192" y="13797"/>
                    </a:cubicBezTo>
                    <a:cubicBezTo>
                      <a:pt x="1802192" y="22075"/>
                      <a:pt x="1793893" y="27594"/>
                      <a:pt x="1786977" y="27594"/>
                    </a:cubicBezTo>
                    <a:close/>
                    <a:moveTo>
                      <a:pt x="1342999" y="27594"/>
                    </a:moveTo>
                    <a:lnTo>
                      <a:pt x="1341616" y="27594"/>
                    </a:lnTo>
                    <a:cubicBezTo>
                      <a:pt x="1333317" y="27594"/>
                      <a:pt x="1327785" y="22075"/>
                      <a:pt x="1327785" y="13797"/>
                    </a:cubicBezTo>
                    <a:cubicBezTo>
                      <a:pt x="1327785" y="5519"/>
                      <a:pt x="1333317" y="0"/>
                      <a:pt x="1341616" y="0"/>
                    </a:cubicBezTo>
                    <a:lnTo>
                      <a:pt x="1342999" y="0"/>
                    </a:lnTo>
                    <a:cubicBezTo>
                      <a:pt x="1351298" y="0"/>
                      <a:pt x="1356831" y="5519"/>
                      <a:pt x="1356831" y="13797"/>
                    </a:cubicBezTo>
                    <a:cubicBezTo>
                      <a:pt x="1356831" y="22075"/>
                      <a:pt x="1351298" y="27594"/>
                      <a:pt x="1342999" y="27594"/>
                    </a:cubicBezTo>
                    <a:close/>
                    <a:moveTo>
                      <a:pt x="900404" y="27594"/>
                    </a:moveTo>
                    <a:cubicBezTo>
                      <a:pt x="892106" y="27594"/>
                      <a:pt x="886573" y="22075"/>
                      <a:pt x="886573" y="13797"/>
                    </a:cubicBezTo>
                    <a:cubicBezTo>
                      <a:pt x="886573" y="5519"/>
                      <a:pt x="892106" y="0"/>
                      <a:pt x="900404" y="0"/>
                    </a:cubicBezTo>
                    <a:lnTo>
                      <a:pt x="901787" y="0"/>
                    </a:lnTo>
                    <a:cubicBezTo>
                      <a:pt x="910086" y="0"/>
                      <a:pt x="915618" y="5519"/>
                      <a:pt x="915618" y="13797"/>
                    </a:cubicBezTo>
                    <a:cubicBezTo>
                      <a:pt x="915618" y="22075"/>
                      <a:pt x="908703" y="27594"/>
                      <a:pt x="900404" y="27594"/>
                    </a:cubicBezTo>
                    <a:close/>
                    <a:moveTo>
                      <a:pt x="457809" y="27594"/>
                    </a:moveTo>
                    <a:lnTo>
                      <a:pt x="456426" y="27594"/>
                    </a:lnTo>
                    <a:cubicBezTo>
                      <a:pt x="448127" y="27594"/>
                      <a:pt x="442595" y="22075"/>
                      <a:pt x="442595" y="13797"/>
                    </a:cubicBezTo>
                    <a:cubicBezTo>
                      <a:pt x="442595" y="5519"/>
                      <a:pt x="448127" y="0"/>
                      <a:pt x="456426" y="0"/>
                    </a:cubicBezTo>
                    <a:lnTo>
                      <a:pt x="457809" y="0"/>
                    </a:lnTo>
                    <a:cubicBezTo>
                      <a:pt x="466108" y="0"/>
                      <a:pt x="471640" y="5519"/>
                      <a:pt x="471640" y="13797"/>
                    </a:cubicBezTo>
                    <a:cubicBezTo>
                      <a:pt x="471640" y="22075"/>
                      <a:pt x="464725" y="27594"/>
                      <a:pt x="457809" y="27594"/>
                    </a:cubicBezTo>
                    <a:close/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" name="Google Shape;183;p5"/>
              <p:cNvSpPr/>
              <p:nvPr/>
            </p:nvSpPr>
            <p:spPr>
              <a:xfrm>
                <a:off x="10591020" y="3392649"/>
                <a:ext cx="27662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7662" h="27593" extrusionOk="0">
                    <a:moveTo>
                      <a:pt x="13831" y="27594"/>
                    </a:moveTo>
                    <a:cubicBezTo>
                      <a:pt x="5533" y="27594"/>
                      <a:pt x="0" y="22075"/>
                      <a:pt x="0" y="13797"/>
                    </a:cubicBezTo>
                    <a:cubicBezTo>
                      <a:pt x="0" y="5519"/>
                      <a:pt x="5533" y="0"/>
                      <a:pt x="13831" y="0"/>
                    </a:cubicBezTo>
                    <a:lnTo>
                      <a:pt x="13831" y="0"/>
                    </a:lnTo>
                    <a:cubicBezTo>
                      <a:pt x="22130" y="0"/>
                      <a:pt x="27662" y="5519"/>
                      <a:pt x="27662" y="13797"/>
                    </a:cubicBezTo>
                    <a:cubicBezTo>
                      <a:pt x="27662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4" name="Google Shape;184;p5"/>
            <p:cNvGrpSpPr/>
            <p:nvPr/>
          </p:nvGrpSpPr>
          <p:grpSpPr>
            <a:xfrm>
              <a:off x="404546" y="3022218"/>
              <a:ext cx="8887861" cy="27593"/>
              <a:chOff x="1730821" y="3857606"/>
              <a:chExt cx="8887861" cy="27593"/>
            </a:xfrm>
          </p:grpSpPr>
          <p:sp>
            <p:nvSpPr>
              <p:cNvPr id="185" name="Google Shape;185;p5"/>
              <p:cNvSpPr/>
              <p:nvPr/>
            </p:nvSpPr>
            <p:spPr>
              <a:xfrm>
                <a:off x="1730821" y="3857606"/>
                <a:ext cx="29045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9045" h="27593" extrusionOk="0"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" name="Google Shape;186;p5"/>
              <p:cNvSpPr/>
              <p:nvPr/>
            </p:nvSpPr>
            <p:spPr>
              <a:xfrm>
                <a:off x="2173416" y="3857606"/>
                <a:ext cx="8004054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8004054" h="27593" extrusionOk="0">
                    <a:moveTo>
                      <a:pt x="7988840" y="27594"/>
                    </a:moveTo>
                    <a:cubicBezTo>
                      <a:pt x="7980542" y="27594"/>
                      <a:pt x="7975009" y="22075"/>
                      <a:pt x="7975009" y="13797"/>
                    </a:cubicBezTo>
                    <a:cubicBezTo>
                      <a:pt x="7975009" y="5519"/>
                      <a:pt x="7980542" y="0"/>
                      <a:pt x="7988840" y="0"/>
                    </a:cubicBezTo>
                    <a:lnTo>
                      <a:pt x="7990224" y="0"/>
                    </a:lnTo>
                    <a:cubicBezTo>
                      <a:pt x="7998522" y="0"/>
                      <a:pt x="8004055" y="5519"/>
                      <a:pt x="8004055" y="13797"/>
                    </a:cubicBezTo>
                    <a:cubicBezTo>
                      <a:pt x="8004055" y="22075"/>
                      <a:pt x="7997139" y="27594"/>
                      <a:pt x="7988840" y="27594"/>
                    </a:cubicBezTo>
                    <a:close/>
                    <a:moveTo>
                      <a:pt x="7546245" y="27594"/>
                    </a:moveTo>
                    <a:cubicBezTo>
                      <a:pt x="7537947" y="27594"/>
                      <a:pt x="7532414" y="22075"/>
                      <a:pt x="7532414" y="13797"/>
                    </a:cubicBezTo>
                    <a:cubicBezTo>
                      <a:pt x="7532414" y="5519"/>
                      <a:pt x="7537947" y="0"/>
                      <a:pt x="7546245" y="0"/>
                    </a:cubicBezTo>
                    <a:lnTo>
                      <a:pt x="7547629" y="0"/>
                    </a:lnTo>
                    <a:cubicBezTo>
                      <a:pt x="7555927" y="0"/>
                      <a:pt x="7561460" y="5519"/>
                      <a:pt x="7561460" y="13797"/>
                    </a:cubicBezTo>
                    <a:cubicBezTo>
                      <a:pt x="7561460" y="22075"/>
                      <a:pt x="7554544" y="27594"/>
                      <a:pt x="7546245" y="27594"/>
                    </a:cubicBezTo>
                    <a:close/>
                    <a:moveTo>
                      <a:pt x="7103650" y="27594"/>
                    </a:moveTo>
                    <a:cubicBezTo>
                      <a:pt x="7095352" y="27594"/>
                      <a:pt x="7089819" y="22075"/>
                      <a:pt x="7089819" y="13797"/>
                    </a:cubicBezTo>
                    <a:cubicBezTo>
                      <a:pt x="7089819" y="5519"/>
                      <a:pt x="7095352" y="0"/>
                      <a:pt x="7103650" y="0"/>
                    </a:cubicBezTo>
                    <a:lnTo>
                      <a:pt x="7105034" y="0"/>
                    </a:lnTo>
                    <a:cubicBezTo>
                      <a:pt x="7113332" y="0"/>
                      <a:pt x="7118865" y="5519"/>
                      <a:pt x="7118865" y="13797"/>
                    </a:cubicBezTo>
                    <a:cubicBezTo>
                      <a:pt x="7118865" y="22075"/>
                      <a:pt x="7110566" y="27594"/>
                      <a:pt x="7103650" y="27594"/>
                    </a:cubicBezTo>
                    <a:close/>
                    <a:moveTo>
                      <a:pt x="6659672" y="27594"/>
                    </a:moveTo>
                    <a:cubicBezTo>
                      <a:pt x="6651374" y="27594"/>
                      <a:pt x="6645841" y="22075"/>
                      <a:pt x="6645841" y="13797"/>
                    </a:cubicBezTo>
                    <a:cubicBezTo>
                      <a:pt x="6645841" y="5519"/>
                      <a:pt x="6651374" y="0"/>
                      <a:pt x="6659672" y="0"/>
                    </a:cubicBezTo>
                    <a:lnTo>
                      <a:pt x="6661055" y="0"/>
                    </a:lnTo>
                    <a:cubicBezTo>
                      <a:pt x="6669354" y="0"/>
                      <a:pt x="6674886" y="5519"/>
                      <a:pt x="6674886" y="13797"/>
                    </a:cubicBezTo>
                    <a:cubicBezTo>
                      <a:pt x="6674886" y="22075"/>
                      <a:pt x="6667971" y="27594"/>
                      <a:pt x="6659672" y="27594"/>
                    </a:cubicBezTo>
                    <a:close/>
                    <a:moveTo>
                      <a:pt x="6217077" y="27594"/>
                    </a:moveTo>
                    <a:cubicBezTo>
                      <a:pt x="6208779" y="27594"/>
                      <a:pt x="6203246" y="22075"/>
                      <a:pt x="6203246" y="13797"/>
                    </a:cubicBezTo>
                    <a:cubicBezTo>
                      <a:pt x="6203246" y="5519"/>
                      <a:pt x="6208779" y="0"/>
                      <a:pt x="6217077" y="0"/>
                    </a:cubicBezTo>
                    <a:lnTo>
                      <a:pt x="6218460" y="0"/>
                    </a:lnTo>
                    <a:cubicBezTo>
                      <a:pt x="6226759" y="0"/>
                      <a:pt x="6232291" y="5519"/>
                      <a:pt x="6232291" y="13797"/>
                    </a:cubicBezTo>
                    <a:cubicBezTo>
                      <a:pt x="6232291" y="22075"/>
                      <a:pt x="6225376" y="27594"/>
                      <a:pt x="6217077" y="27594"/>
                    </a:cubicBezTo>
                    <a:close/>
                    <a:moveTo>
                      <a:pt x="5774482" y="27594"/>
                    </a:moveTo>
                    <a:cubicBezTo>
                      <a:pt x="5766183" y="27594"/>
                      <a:pt x="5760651" y="22075"/>
                      <a:pt x="5760651" y="13797"/>
                    </a:cubicBezTo>
                    <a:cubicBezTo>
                      <a:pt x="5760651" y="5519"/>
                      <a:pt x="5766183" y="0"/>
                      <a:pt x="5774482" y="0"/>
                    </a:cubicBezTo>
                    <a:lnTo>
                      <a:pt x="5775865" y="0"/>
                    </a:lnTo>
                    <a:cubicBezTo>
                      <a:pt x="5784164" y="0"/>
                      <a:pt x="5789696" y="5519"/>
                      <a:pt x="5789696" y="13797"/>
                    </a:cubicBezTo>
                    <a:cubicBezTo>
                      <a:pt x="5789696" y="22075"/>
                      <a:pt x="5781398" y="27594"/>
                      <a:pt x="5774482" y="27594"/>
                    </a:cubicBezTo>
                    <a:close/>
                    <a:moveTo>
                      <a:pt x="5330504" y="27594"/>
                    </a:moveTo>
                    <a:cubicBezTo>
                      <a:pt x="5322205" y="27594"/>
                      <a:pt x="5316673" y="22075"/>
                      <a:pt x="5316673" y="13797"/>
                    </a:cubicBezTo>
                    <a:cubicBezTo>
                      <a:pt x="5316673" y="5519"/>
                      <a:pt x="5322205" y="0"/>
                      <a:pt x="5330504" y="0"/>
                    </a:cubicBezTo>
                    <a:lnTo>
                      <a:pt x="5331887" y="0"/>
                    </a:lnTo>
                    <a:cubicBezTo>
                      <a:pt x="5340186" y="0"/>
                      <a:pt x="5345718" y="5519"/>
                      <a:pt x="5345718" y="13797"/>
                    </a:cubicBezTo>
                    <a:cubicBezTo>
                      <a:pt x="5345718" y="22075"/>
                      <a:pt x="5338803" y="27594"/>
                      <a:pt x="5330504" y="27594"/>
                    </a:cubicBezTo>
                    <a:close/>
                    <a:moveTo>
                      <a:pt x="4887909" y="27594"/>
                    </a:moveTo>
                    <a:cubicBezTo>
                      <a:pt x="4879610" y="27594"/>
                      <a:pt x="4874078" y="22075"/>
                      <a:pt x="4874078" y="13797"/>
                    </a:cubicBezTo>
                    <a:cubicBezTo>
                      <a:pt x="4874078" y="5519"/>
                      <a:pt x="4879610" y="0"/>
                      <a:pt x="4887909" y="0"/>
                    </a:cubicBezTo>
                    <a:lnTo>
                      <a:pt x="4889292" y="0"/>
                    </a:lnTo>
                    <a:cubicBezTo>
                      <a:pt x="4897591" y="0"/>
                      <a:pt x="4903123" y="5519"/>
                      <a:pt x="4903123" y="13797"/>
                    </a:cubicBezTo>
                    <a:cubicBezTo>
                      <a:pt x="4903123" y="22075"/>
                      <a:pt x="4896208" y="27594"/>
                      <a:pt x="4887909" y="27594"/>
                    </a:cubicBezTo>
                    <a:close/>
                    <a:moveTo>
                      <a:pt x="4445314" y="27594"/>
                    </a:moveTo>
                    <a:cubicBezTo>
                      <a:pt x="4437015" y="27594"/>
                      <a:pt x="4431483" y="22075"/>
                      <a:pt x="4431483" y="13797"/>
                    </a:cubicBezTo>
                    <a:cubicBezTo>
                      <a:pt x="4431483" y="5519"/>
                      <a:pt x="4437015" y="0"/>
                      <a:pt x="4445314" y="0"/>
                    </a:cubicBezTo>
                    <a:lnTo>
                      <a:pt x="4446697" y="0"/>
                    </a:lnTo>
                    <a:cubicBezTo>
                      <a:pt x="4454996" y="0"/>
                      <a:pt x="4460528" y="5519"/>
                      <a:pt x="4460528" y="13797"/>
                    </a:cubicBezTo>
                    <a:cubicBezTo>
                      <a:pt x="4460528" y="22075"/>
                      <a:pt x="4452229" y="27594"/>
                      <a:pt x="4445314" y="27594"/>
                    </a:cubicBezTo>
                    <a:close/>
                    <a:moveTo>
                      <a:pt x="4001336" y="27594"/>
                    </a:moveTo>
                    <a:cubicBezTo>
                      <a:pt x="3993037" y="27594"/>
                      <a:pt x="3987504" y="22075"/>
                      <a:pt x="3987504" y="13797"/>
                    </a:cubicBezTo>
                    <a:cubicBezTo>
                      <a:pt x="3987504" y="5519"/>
                      <a:pt x="3993037" y="0"/>
                      <a:pt x="4001336" y="0"/>
                    </a:cubicBezTo>
                    <a:lnTo>
                      <a:pt x="4002719" y="0"/>
                    </a:lnTo>
                    <a:cubicBezTo>
                      <a:pt x="4011018" y="0"/>
                      <a:pt x="4016550" y="5519"/>
                      <a:pt x="4016550" y="13797"/>
                    </a:cubicBezTo>
                    <a:cubicBezTo>
                      <a:pt x="4016550" y="22075"/>
                      <a:pt x="4009634" y="27594"/>
                      <a:pt x="4001336" y="27594"/>
                    </a:cubicBezTo>
                    <a:close/>
                    <a:moveTo>
                      <a:pt x="3558741" y="27594"/>
                    </a:moveTo>
                    <a:lnTo>
                      <a:pt x="3557358" y="27594"/>
                    </a:lnTo>
                    <a:cubicBezTo>
                      <a:pt x="3549059" y="27594"/>
                      <a:pt x="3543527" y="22075"/>
                      <a:pt x="3543527" y="13797"/>
                    </a:cubicBezTo>
                    <a:cubicBezTo>
                      <a:pt x="3543527" y="5519"/>
                      <a:pt x="3549059" y="0"/>
                      <a:pt x="3557358" y="0"/>
                    </a:cubicBezTo>
                    <a:lnTo>
                      <a:pt x="3558741" y="0"/>
                    </a:lnTo>
                    <a:cubicBezTo>
                      <a:pt x="3567039" y="0"/>
                      <a:pt x="3572572" y="5519"/>
                      <a:pt x="3572572" y="13797"/>
                    </a:cubicBezTo>
                    <a:cubicBezTo>
                      <a:pt x="3572572" y="22075"/>
                      <a:pt x="3567039" y="27594"/>
                      <a:pt x="3558741" y="27594"/>
                    </a:cubicBezTo>
                    <a:close/>
                    <a:moveTo>
                      <a:pt x="3116146" y="27594"/>
                    </a:moveTo>
                    <a:cubicBezTo>
                      <a:pt x="3107847" y="27594"/>
                      <a:pt x="3102314" y="22075"/>
                      <a:pt x="3102314" y="13797"/>
                    </a:cubicBezTo>
                    <a:cubicBezTo>
                      <a:pt x="3102314" y="5519"/>
                      <a:pt x="3107847" y="0"/>
                      <a:pt x="3116146" y="0"/>
                    </a:cubicBezTo>
                    <a:lnTo>
                      <a:pt x="3117529" y="0"/>
                    </a:lnTo>
                    <a:cubicBezTo>
                      <a:pt x="3125827" y="0"/>
                      <a:pt x="3131360" y="5519"/>
                      <a:pt x="3131360" y="13797"/>
                    </a:cubicBezTo>
                    <a:cubicBezTo>
                      <a:pt x="3131360" y="22075"/>
                      <a:pt x="3123061" y="27594"/>
                      <a:pt x="3116146" y="27594"/>
                    </a:cubicBezTo>
                    <a:close/>
                    <a:moveTo>
                      <a:pt x="2672168" y="27594"/>
                    </a:moveTo>
                    <a:lnTo>
                      <a:pt x="2670785" y="27594"/>
                    </a:lnTo>
                    <a:cubicBezTo>
                      <a:pt x="2662486" y="27594"/>
                      <a:pt x="2656953" y="22075"/>
                      <a:pt x="2656953" y="13797"/>
                    </a:cubicBezTo>
                    <a:cubicBezTo>
                      <a:pt x="2656953" y="5519"/>
                      <a:pt x="2662486" y="0"/>
                      <a:pt x="2670785" y="0"/>
                    </a:cubicBezTo>
                    <a:lnTo>
                      <a:pt x="2672168" y="0"/>
                    </a:lnTo>
                    <a:cubicBezTo>
                      <a:pt x="2680466" y="0"/>
                      <a:pt x="2685999" y="5519"/>
                      <a:pt x="2685999" y="13797"/>
                    </a:cubicBezTo>
                    <a:cubicBezTo>
                      <a:pt x="2685999" y="22075"/>
                      <a:pt x="2680466" y="27594"/>
                      <a:pt x="2672168" y="27594"/>
                    </a:cubicBezTo>
                    <a:close/>
                    <a:moveTo>
                      <a:pt x="2229573" y="27594"/>
                    </a:moveTo>
                    <a:cubicBezTo>
                      <a:pt x="2221274" y="27594"/>
                      <a:pt x="2215741" y="22075"/>
                      <a:pt x="2215741" y="13797"/>
                    </a:cubicBezTo>
                    <a:cubicBezTo>
                      <a:pt x="2215741" y="5519"/>
                      <a:pt x="2221274" y="0"/>
                      <a:pt x="2229573" y="0"/>
                    </a:cubicBezTo>
                    <a:lnTo>
                      <a:pt x="2230956" y="0"/>
                    </a:lnTo>
                    <a:cubicBezTo>
                      <a:pt x="2239254" y="0"/>
                      <a:pt x="2244787" y="5519"/>
                      <a:pt x="2244787" y="13797"/>
                    </a:cubicBezTo>
                    <a:cubicBezTo>
                      <a:pt x="2244787" y="22075"/>
                      <a:pt x="2237871" y="27594"/>
                      <a:pt x="2229573" y="27594"/>
                    </a:cubicBezTo>
                    <a:close/>
                    <a:moveTo>
                      <a:pt x="1786977" y="27594"/>
                    </a:moveTo>
                    <a:cubicBezTo>
                      <a:pt x="1778679" y="27594"/>
                      <a:pt x="1773146" y="22075"/>
                      <a:pt x="1773146" y="13797"/>
                    </a:cubicBezTo>
                    <a:cubicBezTo>
                      <a:pt x="1773146" y="5519"/>
                      <a:pt x="1778679" y="0"/>
                      <a:pt x="1786977" y="0"/>
                    </a:cubicBezTo>
                    <a:lnTo>
                      <a:pt x="1788361" y="0"/>
                    </a:lnTo>
                    <a:cubicBezTo>
                      <a:pt x="1796659" y="0"/>
                      <a:pt x="1802192" y="5519"/>
                      <a:pt x="1802192" y="13797"/>
                    </a:cubicBezTo>
                    <a:cubicBezTo>
                      <a:pt x="1802192" y="22075"/>
                      <a:pt x="1793893" y="27594"/>
                      <a:pt x="1786977" y="27594"/>
                    </a:cubicBezTo>
                    <a:close/>
                    <a:moveTo>
                      <a:pt x="1342999" y="27594"/>
                    </a:moveTo>
                    <a:lnTo>
                      <a:pt x="1341616" y="27594"/>
                    </a:lnTo>
                    <a:cubicBezTo>
                      <a:pt x="1333317" y="27594"/>
                      <a:pt x="1327785" y="22075"/>
                      <a:pt x="1327785" y="13797"/>
                    </a:cubicBezTo>
                    <a:cubicBezTo>
                      <a:pt x="1327785" y="5519"/>
                      <a:pt x="1333317" y="0"/>
                      <a:pt x="1341616" y="0"/>
                    </a:cubicBezTo>
                    <a:lnTo>
                      <a:pt x="1342999" y="0"/>
                    </a:lnTo>
                    <a:cubicBezTo>
                      <a:pt x="1351298" y="0"/>
                      <a:pt x="1356831" y="5519"/>
                      <a:pt x="1356831" y="13797"/>
                    </a:cubicBezTo>
                    <a:cubicBezTo>
                      <a:pt x="1356831" y="22075"/>
                      <a:pt x="1351298" y="27594"/>
                      <a:pt x="1342999" y="27594"/>
                    </a:cubicBezTo>
                    <a:close/>
                    <a:moveTo>
                      <a:pt x="900404" y="27594"/>
                    </a:moveTo>
                    <a:cubicBezTo>
                      <a:pt x="892106" y="27594"/>
                      <a:pt x="886573" y="22075"/>
                      <a:pt x="886573" y="13797"/>
                    </a:cubicBezTo>
                    <a:cubicBezTo>
                      <a:pt x="886573" y="5519"/>
                      <a:pt x="892106" y="0"/>
                      <a:pt x="900404" y="0"/>
                    </a:cubicBezTo>
                    <a:lnTo>
                      <a:pt x="901787" y="0"/>
                    </a:lnTo>
                    <a:cubicBezTo>
                      <a:pt x="910086" y="0"/>
                      <a:pt x="915618" y="5519"/>
                      <a:pt x="915618" y="13797"/>
                    </a:cubicBezTo>
                    <a:cubicBezTo>
                      <a:pt x="915618" y="22075"/>
                      <a:pt x="908703" y="27594"/>
                      <a:pt x="900404" y="27594"/>
                    </a:cubicBezTo>
                    <a:close/>
                    <a:moveTo>
                      <a:pt x="457809" y="27594"/>
                    </a:moveTo>
                    <a:lnTo>
                      <a:pt x="456426" y="27594"/>
                    </a:lnTo>
                    <a:cubicBezTo>
                      <a:pt x="448127" y="27594"/>
                      <a:pt x="442595" y="22075"/>
                      <a:pt x="442595" y="13797"/>
                    </a:cubicBezTo>
                    <a:cubicBezTo>
                      <a:pt x="442595" y="5519"/>
                      <a:pt x="448127" y="0"/>
                      <a:pt x="456426" y="0"/>
                    </a:cubicBezTo>
                    <a:lnTo>
                      <a:pt x="457809" y="0"/>
                    </a:lnTo>
                    <a:cubicBezTo>
                      <a:pt x="466108" y="0"/>
                      <a:pt x="471640" y="5519"/>
                      <a:pt x="471640" y="13797"/>
                    </a:cubicBezTo>
                    <a:cubicBezTo>
                      <a:pt x="471640" y="22075"/>
                      <a:pt x="464725" y="27594"/>
                      <a:pt x="457809" y="27594"/>
                    </a:cubicBezTo>
                    <a:close/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7" name="Google Shape;187;p5"/>
              <p:cNvSpPr/>
              <p:nvPr/>
            </p:nvSpPr>
            <p:spPr>
              <a:xfrm>
                <a:off x="10591020" y="3857606"/>
                <a:ext cx="27662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7662" h="27593" extrusionOk="0">
                    <a:moveTo>
                      <a:pt x="13831" y="27594"/>
                    </a:moveTo>
                    <a:cubicBezTo>
                      <a:pt x="5533" y="27594"/>
                      <a:pt x="0" y="22075"/>
                      <a:pt x="0" y="13797"/>
                    </a:cubicBezTo>
                    <a:cubicBezTo>
                      <a:pt x="0" y="5519"/>
                      <a:pt x="5533" y="0"/>
                      <a:pt x="13831" y="0"/>
                    </a:cubicBezTo>
                    <a:lnTo>
                      <a:pt x="13831" y="0"/>
                    </a:lnTo>
                    <a:cubicBezTo>
                      <a:pt x="22130" y="0"/>
                      <a:pt x="27662" y="5519"/>
                      <a:pt x="27662" y="13797"/>
                    </a:cubicBezTo>
                    <a:cubicBezTo>
                      <a:pt x="27662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8" name="Google Shape;188;p5"/>
            <p:cNvGrpSpPr/>
            <p:nvPr/>
          </p:nvGrpSpPr>
          <p:grpSpPr>
            <a:xfrm>
              <a:off x="404546" y="3485796"/>
              <a:ext cx="8887861" cy="27593"/>
              <a:chOff x="1730821" y="4321183"/>
              <a:chExt cx="8887861" cy="27593"/>
            </a:xfrm>
          </p:grpSpPr>
          <p:sp>
            <p:nvSpPr>
              <p:cNvPr id="189" name="Google Shape;189;p5"/>
              <p:cNvSpPr/>
              <p:nvPr/>
            </p:nvSpPr>
            <p:spPr>
              <a:xfrm>
                <a:off x="1730821" y="4321183"/>
                <a:ext cx="29045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9045" h="27593" extrusionOk="0"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0" name="Google Shape;190;p5"/>
              <p:cNvSpPr/>
              <p:nvPr/>
            </p:nvSpPr>
            <p:spPr>
              <a:xfrm>
                <a:off x="2173416" y="4321183"/>
                <a:ext cx="8004054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8004054" h="27593" extrusionOk="0">
                    <a:moveTo>
                      <a:pt x="7988840" y="27594"/>
                    </a:moveTo>
                    <a:cubicBezTo>
                      <a:pt x="7980542" y="27594"/>
                      <a:pt x="7975009" y="22075"/>
                      <a:pt x="7975009" y="13797"/>
                    </a:cubicBezTo>
                    <a:cubicBezTo>
                      <a:pt x="7975009" y="5519"/>
                      <a:pt x="7980542" y="0"/>
                      <a:pt x="7988840" y="0"/>
                    </a:cubicBezTo>
                    <a:lnTo>
                      <a:pt x="7990224" y="0"/>
                    </a:lnTo>
                    <a:cubicBezTo>
                      <a:pt x="7998522" y="0"/>
                      <a:pt x="8004055" y="5519"/>
                      <a:pt x="8004055" y="13797"/>
                    </a:cubicBezTo>
                    <a:cubicBezTo>
                      <a:pt x="8004055" y="22075"/>
                      <a:pt x="7997139" y="27594"/>
                      <a:pt x="7988840" y="27594"/>
                    </a:cubicBezTo>
                    <a:close/>
                    <a:moveTo>
                      <a:pt x="7546245" y="27594"/>
                    </a:moveTo>
                    <a:cubicBezTo>
                      <a:pt x="7537947" y="27594"/>
                      <a:pt x="7532414" y="22075"/>
                      <a:pt x="7532414" y="13797"/>
                    </a:cubicBezTo>
                    <a:cubicBezTo>
                      <a:pt x="7532414" y="5519"/>
                      <a:pt x="7537947" y="0"/>
                      <a:pt x="7546245" y="0"/>
                    </a:cubicBezTo>
                    <a:lnTo>
                      <a:pt x="7547629" y="0"/>
                    </a:lnTo>
                    <a:cubicBezTo>
                      <a:pt x="7555927" y="0"/>
                      <a:pt x="7561460" y="5519"/>
                      <a:pt x="7561460" y="13797"/>
                    </a:cubicBezTo>
                    <a:cubicBezTo>
                      <a:pt x="7561460" y="22075"/>
                      <a:pt x="7554544" y="27594"/>
                      <a:pt x="7546245" y="27594"/>
                    </a:cubicBezTo>
                    <a:close/>
                    <a:moveTo>
                      <a:pt x="7103650" y="27594"/>
                    </a:moveTo>
                    <a:cubicBezTo>
                      <a:pt x="7095352" y="27594"/>
                      <a:pt x="7089819" y="22075"/>
                      <a:pt x="7089819" y="13797"/>
                    </a:cubicBezTo>
                    <a:cubicBezTo>
                      <a:pt x="7089819" y="5519"/>
                      <a:pt x="7095352" y="0"/>
                      <a:pt x="7103650" y="0"/>
                    </a:cubicBezTo>
                    <a:lnTo>
                      <a:pt x="7105034" y="0"/>
                    </a:lnTo>
                    <a:cubicBezTo>
                      <a:pt x="7113332" y="0"/>
                      <a:pt x="7118865" y="5519"/>
                      <a:pt x="7118865" y="13797"/>
                    </a:cubicBezTo>
                    <a:cubicBezTo>
                      <a:pt x="7118865" y="22075"/>
                      <a:pt x="7110566" y="27594"/>
                      <a:pt x="7103650" y="27594"/>
                    </a:cubicBezTo>
                    <a:close/>
                    <a:moveTo>
                      <a:pt x="6659672" y="27594"/>
                    </a:moveTo>
                    <a:cubicBezTo>
                      <a:pt x="6651374" y="27594"/>
                      <a:pt x="6645841" y="22075"/>
                      <a:pt x="6645841" y="13797"/>
                    </a:cubicBezTo>
                    <a:cubicBezTo>
                      <a:pt x="6645841" y="5519"/>
                      <a:pt x="6651374" y="0"/>
                      <a:pt x="6659672" y="0"/>
                    </a:cubicBezTo>
                    <a:lnTo>
                      <a:pt x="6661055" y="0"/>
                    </a:lnTo>
                    <a:cubicBezTo>
                      <a:pt x="6669354" y="0"/>
                      <a:pt x="6674886" y="5519"/>
                      <a:pt x="6674886" y="13797"/>
                    </a:cubicBezTo>
                    <a:cubicBezTo>
                      <a:pt x="6674886" y="22075"/>
                      <a:pt x="6667971" y="27594"/>
                      <a:pt x="6659672" y="27594"/>
                    </a:cubicBezTo>
                    <a:close/>
                    <a:moveTo>
                      <a:pt x="6217077" y="27594"/>
                    </a:moveTo>
                    <a:cubicBezTo>
                      <a:pt x="6208779" y="27594"/>
                      <a:pt x="6203246" y="22075"/>
                      <a:pt x="6203246" y="13797"/>
                    </a:cubicBezTo>
                    <a:cubicBezTo>
                      <a:pt x="6203246" y="5519"/>
                      <a:pt x="6208779" y="0"/>
                      <a:pt x="6217077" y="0"/>
                    </a:cubicBezTo>
                    <a:lnTo>
                      <a:pt x="6218460" y="0"/>
                    </a:lnTo>
                    <a:cubicBezTo>
                      <a:pt x="6226759" y="0"/>
                      <a:pt x="6232291" y="5519"/>
                      <a:pt x="6232291" y="13797"/>
                    </a:cubicBezTo>
                    <a:cubicBezTo>
                      <a:pt x="6232291" y="22075"/>
                      <a:pt x="6225376" y="27594"/>
                      <a:pt x="6217077" y="27594"/>
                    </a:cubicBezTo>
                    <a:close/>
                    <a:moveTo>
                      <a:pt x="5774482" y="27594"/>
                    </a:moveTo>
                    <a:cubicBezTo>
                      <a:pt x="5766183" y="27594"/>
                      <a:pt x="5760651" y="22075"/>
                      <a:pt x="5760651" y="13797"/>
                    </a:cubicBezTo>
                    <a:cubicBezTo>
                      <a:pt x="5760651" y="5519"/>
                      <a:pt x="5766183" y="0"/>
                      <a:pt x="5774482" y="0"/>
                    </a:cubicBezTo>
                    <a:lnTo>
                      <a:pt x="5775865" y="0"/>
                    </a:lnTo>
                    <a:cubicBezTo>
                      <a:pt x="5784164" y="0"/>
                      <a:pt x="5789696" y="5519"/>
                      <a:pt x="5789696" y="13797"/>
                    </a:cubicBezTo>
                    <a:cubicBezTo>
                      <a:pt x="5789696" y="22075"/>
                      <a:pt x="5781398" y="27594"/>
                      <a:pt x="5774482" y="27594"/>
                    </a:cubicBezTo>
                    <a:close/>
                    <a:moveTo>
                      <a:pt x="5330504" y="27594"/>
                    </a:moveTo>
                    <a:cubicBezTo>
                      <a:pt x="5322205" y="27594"/>
                      <a:pt x="5316673" y="22075"/>
                      <a:pt x="5316673" y="13797"/>
                    </a:cubicBezTo>
                    <a:cubicBezTo>
                      <a:pt x="5316673" y="5519"/>
                      <a:pt x="5322205" y="0"/>
                      <a:pt x="5330504" y="0"/>
                    </a:cubicBezTo>
                    <a:lnTo>
                      <a:pt x="5331887" y="0"/>
                    </a:lnTo>
                    <a:cubicBezTo>
                      <a:pt x="5340186" y="0"/>
                      <a:pt x="5345718" y="5519"/>
                      <a:pt x="5345718" y="13797"/>
                    </a:cubicBezTo>
                    <a:cubicBezTo>
                      <a:pt x="5345718" y="22075"/>
                      <a:pt x="5338803" y="27594"/>
                      <a:pt x="5330504" y="27594"/>
                    </a:cubicBezTo>
                    <a:close/>
                    <a:moveTo>
                      <a:pt x="4887909" y="27594"/>
                    </a:moveTo>
                    <a:cubicBezTo>
                      <a:pt x="4879610" y="27594"/>
                      <a:pt x="4874078" y="22075"/>
                      <a:pt x="4874078" y="13797"/>
                    </a:cubicBezTo>
                    <a:cubicBezTo>
                      <a:pt x="4874078" y="5519"/>
                      <a:pt x="4879610" y="0"/>
                      <a:pt x="4887909" y="0"/>
                    </a:cubicBezTo>
                    <a:lnTo>
                      <a:pt x="4889292" y="0"/>
                    </a:lnTo>
                    <a:cubicBezTo>
                      <a:pt x="4897591" y="0"/>
                      <a:pt x="4903123" y="5519"/>
                      <a:pt x="4903123" y="13797"/>
                    </a:cubicBezTo>
                    <a:cubicBezTo>
                      <a:pt x="4903123" y="22075"/>
                      <a:pt x="4896208" y="27594"/>
                      <a:pt x="4887909" y="27594"/>
                    </a:cubicBezTo>
                    <a:close/>
                    <a:moveTo>
                      <a:pt x="4445314" y="27594"/>
                    </a:moveTo>
                    <a:cubicBezTo>
                      <a:pt x="4437015" y="27594"/>
                      <a:pt x="4431483" y="22075"/>
                      <a:pt x="4431483" y="13797"/>
                    </a:cubicBezTo>
                    <a:cubicBezTo>
                      <a:pt x="4431483" y="5519"/>
                      <a:pt x="4437015" y="0"/>
                      <a:pt x="4445314" y="0"/>
                    </a:cubicBezTo>
                    <a:lnTo>
                      <a:pt x="4446697" y="0"/>
                    </a:lnTo>
                    <a:cubicBezTo>
                      <a:pt x="4454996" y="0"/>
                      <a:pt x="4460528" y="5519"/>
                      <a:pt x="4460528" y="13797"/>
                    </a:cubicBezTo>
                    <a:cubicBezTo>
                      <a:pt x="4460528" y="22075"/>
                      <a:pt x="4452229" y="27594"/>
                      <a:pt x="4445314" y="27594"/>
                    </a:cubicBezTo>
                    <a:close/>
                    <a:moveTo>
                      <a:pt x="4001336" y="27594"/>
                    </a:moveTo>
                    <a:cubicBezTo>
                      <a:pt x="3993037" y="27594"/>
                      <a:pt x="3987504" y="22075"/>
                      <a:pt x="3987504" y="13797"/>
                    </a:cubicBezTo>
                    <a:cubicBezTo>
                      <a:pt x="3987504" y="5519"/>
                      <a:pt x="3993037" y="0"/>
                      <a:pt x="4001336" y="0"/>
                    </a:cubicBezTo>
                    <a:lnTo>
                      <a:pt x="4002719" y="0"/>
                    </a:lnTo>
                    <a:cubicBezTo>
                      <a:pt x="4011018" y="0"/>
                      <a:pt x="4016550" y="5519"/>
                      <a:pt x="4016550" y="13797"/>
                    </a:cubicBezTo>
                    <a:cubicBezTo>
                      <a:pt x="4016550" y="22075"/>
                      <a:pt x="4009634" y="27594"/>
                      <a:pt x="4001336" y="27594"/>
                    </a:cubicBezTo>
                    <a:close/>
                    <a:moveTo>
                      <a:pt x="3558741" y="27594"/>
                    </a:moveTo>
                    <a:lnTo>
                      <a:pt x="3557358" y="27594"/>
                    </a:lnTo>
                    <a:cubicBezTo>
                      <a:pt x="3549059" y="27594"/>
                      <a:pt x="3543527" y="22075"/>
                      <a:pt x="3543527" y="13797"/>
                    </a:cubicBezTo>
                    <a:cubicBezTo>
                      <a:pt x="3543527" y="5519"/>
                      <a:pt x="3549059" y="0"/>
                      <a:pt x="3557358" y="0"/>
                    </a:cubicBezTo>
                    <a:lnTo>
                      <a:pt x="3558741" y="0"/>
                    </a:lnTo>
                    <a:cubicBezTo>
                      <a:pt x="3567039" y="0"/>
                      <a:pt x="3572572" y="5519"/>
                      <a:pt x="3572572" y="13797"/>
                    </a:cubicBezTo>
                    <a:cubicBezTo>
                      <a:pt x="3572572" y="22075"/>
                      <a:pt x="3567039" y="27594"/>
                      <a:pt x="3558741" y="27594"/>
                    </a:cubicBezTo>
                    <a:close/>
                    <a:moveTo>
                      <a:pt x="3116146" y="27594"/>
                    </a:moveTo>
                    <a:cubicBezTo>
                      <a:pt x="3107847" y="27594"/>
                      <a:pt x="3102314" y="22075"/>
                      <a:pt x="3102314" y="13797"/>
                    </a:cubicBezTo>
                    <a:cubicBezTo>
                      <a:pt x="3102314" y="5519"/>
                      <a:pt x="3107847" y="0"/>
                      <a:pt x="3116146" y="0"/>
                    </a:cubicBezTo>
                    <a:lnTo>
                      <a:pt x="3117529" y="0"/>
                    </a:lnTo>
                    <a:cubicBezTo>
                      <a:pt x="3125827" y="0"/>
                      <a:pt x="3131360" y="5519"/>
                      <a:pt x="3131360" y="13797"/>
                    </a:cubicBezTo>
                    <a:cubicBezTo>
                      <a:pt x="3131360" y="22075"/>
                      <a:pt x="3123061" y="27594"/>
                      <a:pt x="3116146" y="27594"/>
                    </a:cubicBezTo>
                    <a:close/>
                    <a:moveTo>
                      <a:pt x="2672168" y="27594"/>
                    </a:moveTo>
                    <a:lnTo>
                      <a:pt x="2670785" y="27594"/>
                    </a:lnTo>
                    <a:cubicBezTo>
                      <a:pt x="2662486" y="27594"/>
                      <a:pt x="2656953" y="22075"/>
                      <a:pt x="2656953" y="13797"/>
                    </a:cubicBezTo>
                    <a:cubicBezTo>
                      <a:pt x="2656953" y="5519"/>
                      <a:pt x="2662486" y="0"/>
                      <a:pt x="2670785" y="0"/>
                    </a:cubicBezTo>
                    <a:lnTo>
                      <a:pt x="2672168" y="0"/>
                    </a:lnTo>
                    <a:cubicBezTo>
                      <a:pt x="2680466" y="0"/>
                      <a:pt x="2685999" y="5519"/>
                      <a:pt x="2685999" y="13797"/>
                    </a:cubicBezTo>
                    <a:cubicBezTo>
                      <a:pt x="2685999" y="22075"/>
                      <a:pt x="2680466" y="27594"/>
                      <a:pt x="2672168" y="27594"/>
                    </a:cubicBezTo>
                    <a:close/>
                    <a:moveTo>
                      <a:pt x="2229573" y="27594"/>
                    </a:moveTo>
                    <a:cubicBezTo>
                      <a:pt x="2221274" y="27594"/>
                      <a:pt x="2215741" y="22075"/>
                      <a:pt x="2215741" y="13797"/>
                    </a:cubicBezTo>
                    <a:cubicBezTo>
                      <a:pt x="2215741" y="5519"/>
                      <a:pt x="2221274" y="0"/>
                      <a:pt x="2229573" y="0"/>
                    </a:cubicBezTo>
                    <a:lnTo>
                      <a:pt x="2230956" y="0"/>
                    </a:lnTo>
                    <a:cubicBezTo>
                      <a:pt x="2239254" y="0"/>
                      <a:pt x="2244787" y="5519"/>
                      <a:pt x="2244787" y="13797"/>
                    </a:cubicBezTo>
                    <a:cubicBezTo>
                      <a:pt x="2244787" y="22075"/>
                      <a:pt x="2237871" y="27594"/>
                      <a:pt x="2229573" y="27594"/>
                    </a:cubicBezTo>
                    <a:close/>
                    <a:moveTo>
                      <a:pt x="1786977" y="27594"/>
                    </a:moveTo>
                    <a:cubicBezTo>
                      <a:pt x="1778679" y="27594"/>
                      <a:pt x="1773146" y="22075"/>
                      <a:pt x="1773146" y="13797"/>
                    </a:cubicBezTo>
                    <a:cubicBezTo>
                      <a:pt x="1773146" y="5519"/>
                      <a:pt x="1778679" y="0"/>
                      <a:pt x="1786977" y="0"/>
                    </a:cubicBezTo>
                    <a:lnTo>
                      <a:pt x="1788361" y="0"/>
                    </a:lnTo>
                    <a:cubicBezTo>
                      <a:pt x="1796659" y="0"/>
                      <a:pt x="1802192" y="5519"/>
                      <a:pt x="1802192" y="13797"/>
                    </a:cubicBezTo>
                    <a:cubicBezTo>
                      <a:pt x="1802192" y="22075"/>
                      <a:pt x="1793893" y="27594"/>
                      <a:pt x="1786977" y="27594"/>
                    </a:cubicBezTo>
                    <a:close/>
                    <a:moveTo>
                      <a:pt x="1342999" y="27594"/>
                    </a:moveTo>
                    <a:lnTo>
                      <a:pt x="1341616" y="27594"/>
                    </a:lnTo>
                    <a:cubicBezTo>
                      <a:pt x="1333317" y="27594"/>
                      <a:pt x="1327785" y="22075"/>
                      <a:pt x="1327785" y="13797"/>
                    </a:cubicBezTo>
                    <a:cubicBezTo>
                      <a:pt x="1327785" y="5519"/>
                      <a:pt x="1333317" y="0"/>
                      <a:pt x="1341616" y="0"/>
                    </a:cubicBezTo>
                    <a:lnTo>
                      <a:pt x="1342999" y="0"/>
                    </a:lnTo>
                    <a:cubicBezTo>
                      <a:pt x="1351298" y="0"/>
                      <a:pt x="1356831" y="5519"/>
                      <a:pt x="1356831" y="13797"/>
                    </a:cubicBezTo>
                    <a:cubicBezTo>
                      <a:pt x="1356831" y="22075"/>
                      <a:pt x="1351298" y="27594"/>
                      <a:pt x="1342999" y="27594"/>
                    </a:cubicBezTo>
                    <a:close/>
                    <a:moveTo>
                      <a:pt x="900404" y="27594"/>
                    </a:moveTo>
                    <a:cubicBezTo>
                      <a:pt x="892106" y="27594"/>
                      <a:pt x="886573" y="22075"/>
                      <a:pt x="886573" y="13797"/>
                    </a:cubicBezTo>
                    <a:cubicBezTo>
                      <a:pt x="886573" y="5519"/>
                      <a:pt x="892106" y="0"/>
                      <a:pt x="900404" y="0"/>
                    </a:cubicBezTo>
                    <a:lnTo>
                      <a:pt x="901787" y="0"/>
                    </a:lnTo>
                    <a:cubicBezTo>
                      <a:pt x="910086" y="0"/>
                      <a:pt x="915618" y="5519"/>
                      <a:pt x="915618" y="13797"/>
                    </a:cubicBezTo>
                    <a:cubicBezTo>
                      <a:pt x="915618" y="22075"/>
                      <a:pt x="908703" y="27594"/>
                      <a:pt x="900404" y="27594"/>
                    </a:cubicBezTo>
                    <a:close/>
                    <a:moveTo>
                      <a:pt x="457809" y="27594"/>
                    </a:moveTo>
                    <a:lnTo>
                      <a:pt x="456426" y="27594"/>
                    </a:lnTo>
                    <a:cubicBezTo>
                      <a:pt x="448127" y="27594"/>
                      <a:pt x="442595" y="22075"/>
                      <a:pt x="442595" y="13797"/>
                    </a:cubicBezTo>
                    <a:cubicBezTo>
                      <a:pt x="442595" y="5519"/>
                      <a:pt x="448127" y="0"/>
                      <a:pt x="456426" y="0"/>
                    </a:cubicBezTo>
                    <a:lnTo>
                      <a:pt x="457809" y="0"/>
                    </a:lnTo>
                    <a:cubicBezTo>
                      <a:pt x="466108" y="0"/>
                      <a:pt x="471640" y="5519"/>
                      <a:pt x="471640" y="13797"/>
                    </a:cubicBezTo>
                    <a:cubicBezTo>
                      <a:pt x="471640" y="22075"/>
                      <a:pt x="464725" y="27594"/>
                      <a:pt x="457809" y="27594"/>
                    </a:cubicBezTo>
                    <a:close/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1" name="Google Shape;191;p5"/>
              <p:cNvSpPr/>
              <p:nvPr/>
            </p:nvSpPr>
            <p:spPr>
              <a:xfrm>
                <a:off x="10591020" y="4321183"/>
                <a:ext cx="27662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7662" h="27593" extrusionOk="0">
                    <a:moveTo>
                      <a:pt x="13831" y="27594"/>
                    </a:moveTo>
                    <a:cubicBezTo>
                      <a:pt x="5533" y="27594"/>
                      <a:pt x="0" y="22075"/>
                      <a:pt x="0" y="13797"/>
                    </a:cubicBezTo>
                    <a:cubicBezTo>
                      <a:pt x="0" y="5519"/>
                      <a:pt x="5533" y="0"/>
                      <a:pt x="13831" y="0"/>
                    </a:cubicBezTo>
                    <a:lnTo>
                      <a:pt x="13831" y="0"/>
                    </a:lnTo>
                    <a:cubicBezTo>
                      <a:pt x="22130" y="0"/>
                      <a:pt x="27662" y="5519"/>
                      <a:pt x="27662" y="13797"/>
                    </a:cubicBezTo>
                    <a:cubicBezTo>
                      <a:pt x="27662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2" name="Google Shape;192;p5"/>
            <p:cNvGrpSpPr/>
            <p:nvPr/>
          </p:nvGrpSpPr>
          <p:grpSpPr>
            <a:xfrm>
              <a:off x="404546" y="3949374"/>
              <a:ext cx="8887861" cy="27593"/>
              <a:chOff x="1730821" y="4784761"/>
              <a:chExt cx="8887861" cy="27593"/>
            </a:xfrm>
          </p:grpSpPr>
          <p:sp>
            <p:nvSpPr>
              <p:cNvPr id="193" name="Google Shape;193;p5"/>
              <p:cNvSpPr/>
              <p:nvPr/>
            </p:nvSpPr>
            <p:spPr>
              <a:xfrm>
                <a:off x="1730821" y="4784761"/>
                <a:ext cx="29045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9045" h="27593" extrusionOk="0"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4" name="Google Shape;194;p5"/>
              <p:cNvSpPr/>
              <p:nvPr/>
            </p:nvSpPr>
            <p:spPr>
              <a:xfrm>
                <a:off x="2173416" y="4784761"/>
                <a:ext cx="8004054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8004054" h="27593" extrusionOk="0">
                    <a:moveTo>
                      <a:pt x="7988840" y="27594"/>
                    </a:moveTo>
                    <a:cubicBezTo>
                      <a:pt x="7980542" y="27594"/>
                      <a:pt x="7975009" y="22075"/>
                      <a:pt x="7975009" y="13797"/>
                    </a:cubicBezTo>
                    <a:cubicBezTo>
                      <a:pt x="7975009" y="5519"/>
                      <a:pt x="7980542" y="0"/>
                      <a:pt x="7988840" y="0"/>
                    </a:cubicBezTo>
                    <a:lnTo>
                      <a:pt x="7990224" y="0"/>
                    </a:lnTo>
                    <a:cubicBezTo>
                      <a:pt x="7998522" y="0"/>
                      <a:pt x="8004055" y="5519"/>
                      <a:pt x="8004055" y="13797"/>
                    </a:cubicBezTo>
                    <a:cubicBezTo>
                      <a:pt x="8004055" y="22075"/>
                      <a:pt x="7997139" y="27594"/>
                      <a:pt x="7988840" y="27594"/>
                    </a:cubicBezTo>
                    <a:close/>
                    <a:moveTo>
                      <a:pt x="7546245" y="27594"/>
                    </a:moveTo>
                    <a:cubicBezTo>
                      <a:pt x="7537947" y="27594"/>
                      <a:pt x="7532414" y="22075"/>
                      <a:pt x="7532414" y="13797"/>
                    </a:cubicBezTo>
                    <a:cubicBezTo>
                      <a:pt x="7532414" y="5519"/>
                      <a:pt x="7537947" y="0"/>
                      <a:pt x="7546245" y="0"/>
                    </a:cubicBezTo>
                    <a:lnTo>
                      <a:pt x="7547629" y="0"/>
                    </a:lnTo>
                    <a:cubicBezTo>
                      <a:pt x="7555927" y="0"/>
                      <a:pt x="7561460" y="5519"/>
                      <a:pt x="7561460" y="13797"/>
                    </a:cubicBezTo>
                    <a:cubicBezTo>
                      <a:pt x="7561460" y="22075"/>
                      <a:pt x="7554544" y="27594"/>
                      <a:pt x="7546245" y="27594"/>
                    </a:cubicBezTo>
                    <a:close/>
                    <a:moveTo>
                      <a:pt x="7103650" y="27594"/>
                    </a:moveTo>
                    <a:cubicBezTo>
                      <a:pt x="7095352" y="27594"/>
                      <a:pt x="7089819" y="22075"/>
                      <a:pt x="7089819" y="13797"/>
                    </a:cubicBezTo>
                    <a:cubicBezTo>
                      <a:pt x="7089819" y="5519"/>
                      <a:pt x="7095352" y="0"/>
                      <a:pt x="7103650" y="0"/>
                    </a:cubicBezTo>
                    <a:lnTo>
                      <a:pt x="7105034" y="0"/>
                    </a:lnTo>
                    <a:cubicBezTo>
                      <a:pt x="7113332" y="0"/>
                      <a:pt x="7118865" y="5519"/>
                      <a:pt x="7118865" y="13797"/>
                    </a:cubicBezTo>
                    <a:cubicBezTo>
                      <a:pt x="7118865" y="22075"/>
                      <a:pt x="7110566" y="27594"/>
                      <a:pt x="7103650" y="27594"/>
                    </a:cubicBezTo>
                    <a:close/>
                    <a:moveTo>
                      <a:pt x="6659672" y="27594"/>
                    </a:moveTo>
                    <a:cubicBezTo>
                      <a:pt x="6651374" y="27594"/>
                      <a:pt x="6645841" y="22075"/>
                      <a:pt x="6645841" y="13797"/>
                    </a:cubicBezTo>
                    <a:cubicBezTo>
                      <a:pt x="6645841" y="5519"/>
                      <a:pt x="6651374" y="0"/>
                      <a:pt x="6659672" y="0"/>
                    </a:cubicBezTo>
                    <a:lnTo>
                      <a:pt x="6661055" y="0"/>
                    </a:lnTo>
                    <a:cubicBezTo>
                      <a:pt x="6669354" y="0"/>
                      <a:pt x="6674886" y="5519"/>
                      <a:pt x="6674886" y="13797"/>
                    </a:cubicBezTo>
                    <a:cubicBezTo>
                      <a:pt x="6674886" y="22075"/>
                      <a:pt x="6667971" y="27594"/>
                      <a:pt x="6659672" y="27594"/>
                    </a:cubicBezTo>
                    <a:close/>
                    <a:moveTo>
                      <a:pt x="6217077" y="27594"/>
                    </a:moveTo>
                    <a:cubicBezTo>
                      <a:pt x="6208779" y="27594"/>
                      <a:pt x="6203246" y="22075"/>
                      <a:pt x="6203246" y="13797"/>
                    </a:cubicBezTo>
                    <a:cubicBezTo>
                      <a:pt x="6203246" y="5519"/>
                      <a:pt x="6208779" y="0"/>
                      <a:pt x="6217077" y="0"/>
                    </a:cubicBezTo>
                    <a:lnTo>
                      <a:pt x="6218460" y="0"/>
                    </a:lnTo>
                    <a:cubicBezTo>
                      <a:pt x="6226759" y="0"/>
                      <a:pt x="6232291" y="5519"/>
                      <a:pt x="6232291" y="13797"/>
                    </a:cubicBezTo>
                    <a:cubicBezTo>
                      <a:pt x="6232291" y="22075"/>
                      <a:pt x="6225376" y="27594"/>
                      <a:pt x="6217077" y="27594"/>
                    </a:cubicBezTo>
                    <a:close/>
                    <a:moveTo>
                      <a:pt x="5774482" y="27594"/>
                    </a:moveTo>
                    <a:cubicBezTo>
                      <a:pt x="5766183" y="27594"/>
                      <a:pt x="5760651" y="22075"/>
                      <a:pt x="5760651" y="13797"/>
                    </a:cubicBezTo>
                    <a:cubicBezTo>
                      <a:pt x="5760651" y="5519"/>
                      <a:pt x="5766183" y="0"/>
                      <a:pt x="5774482" y="0"/>
                    </a:cubicBezTo>
                    <a:lnTo>
                      <a:pt x="5775865" y="0"/>
                    </a:lnTo>
                    <a:cubicBezTo>
                      <a:pt x="5784164" y="0"/>
                      <a:pt x="5789696" y="5519"/>
                      <a:pt x="5789696" y="13797"/>
                    </a:cubicBezTo>
                    <a:cubicBezTo>
                      <a:pt x="5789696" y="22075"/>
                      <a:pt x="5781398" y="27594"/>
                      <a:pt x="5774482" y="27594"/>
                    </a:cubicBezTo>
                    <a:close/>
                    <a:moveTo>
                      <a:pt x="5330504" y="27594"/>
                    </a:moveTo>
                    <a:cubicBezTo>
                      <a:pt x="5322205" y="27594"/>
                      <a:pt x="5316673" y="22075"/>
                      <a:pt x="5316673" y="13797"/>
                    </a:cubicBezTo>
                    <a:cubicBezTo>
                      <a:pt x="5316673" y="5519"/>
                      <a:pt x="5322205" y="0"/>
                      <a:pt x="5330504" y="0"/>
                    </a:cubicBezTo>
                    <a:lnTo>
                      <a:pt x="5331887" y="0"/>
                    </a:lnTo>
                    <a:cubicBezTo>
                      <a:pt x="5340186" y="0"/>
                      <a:pt x="5345718" y="5519"/>
                      <a:pt x="5345718" y="13797"/>
                    </a:cubicBezTo>
                    <a:cubicBezTo>
                      <a:pt x="5345718" y="22075"/>
                      <a:pt x="5338803" y="27594"/>
                      <a:pt x="5330504" y="27594"/>
                    </a:cubicBezTo>
                    <a:close/>
                    <a:moveTo>
                      <a:pt x="4887909" y="27594"/>
                    </a:moveTo>
                    <a:cubicBezTo>
                      <a:pt x="4879610" y="27594"/>
                      <a:pt x="4874078" y="22075"/>
                      <a:pt x="4874078" y="13797"/>
                    </a:cubicBezTo>
                    <a:cubicBezTo>
                      <a:pt x="4874078" y="5519"/>
                      <a:pt x="4879610" y="0"/>
                      <a:pt x="4887909" y="0"/>
                    </a:cubicBezTo>
                    <a:lnTo>
                      <a:pt x="4889292" y="0"/>
                    </a:lnTo>
                    <a:cubicBezTo>
                      <a:pt x="4897591" y="0"/>
                      <a:pt x="4903123" y="5519"/>
                      <a:pt x="4903123" y="13797"/>
                    </a:cubicBezTo>
                    <a:cubicBezTo>
                      <a:pt x="4903123" y="22075"/>
                      <a:pt x="4896208" y="27594"/>
                      <a:pt x="4887909" y="27594"/>
                    </a:cubicBezTo>
                    <a:close/>
                    <a:moveTo>
                      <a:pt x="4445314" y="27594"/>
                    </a:moveTo>
                    <a:cubicBezTo>
                      <a:pt x="4437015" y="27594"/>
                      <a:pt x="4431483" y="22075"/>
                      <a:pt x="4431483" y="13797"/>
                    </a:cubicBezTo>
                    <a:cubicBezTo>
                      <a:pt x="4431483" y="5519"/>
                      <a:pt x="4437015" y="0"/>
                      <a:pt x="4445314" y="0"/>
                    </a:cubicBezTo>
                    <a:lnTo>
                      <a:pt x="4446697" y="0"/>
                    </a:lnTo>
                    <a:cubicBezTo>
                      <a:pt x="4454996" y="0"/>
                      <a:pt x="4460528" y="5519"/>
                      <a:pt x="4460528" y="13797"/>
                    </a:cubicBezTo>
                    <a:cubicBezTo>
                      <a:pt x="4460528" y="22075"/>
                      <a:pt x="4452229" y="27594"/>
                      <a:pt x="4445314" y="27594"/>
                    </a:cubicBezTo>
                    <a:close/>
                    <a:moveTo>
                      <a:pt x="4001336" y="27594"/>
                    </a:moveTo>
                    <a:cubicBezTo>
                      <a:pt x="3993037" y="27594"/>
                      <a:pt x="3987504" y="22075"/>
                      <a:pt x="3987504" y="13797"/>
                    </a:cubicBezTo>
                    <a:cubicBezTo>
                      <a:pt x="3987504" y="5519"/>
                      <a:pt x="3993037" y="0"/>
                      <a:pt x="4001336" y="0"/>
                    </a:cubicBezTo>
                    <a:lnTo>
                      <a:pt x="4002719" y="0"/>
                    </a:lnTo>
                    <a:cubicBezTo>
                      <a:pt x="4011018" y="0"/>
                      <a:pt x="4016550" y="5519"/>
                      <a:pt x="4016550" y="13797"/>
                    </a:cubicBezTo>
                    <a:cubicBezTo>
                      <a:pt x="4016550" y="22075"/>
                      <a:pt x="4009634" y="27594"/>
                      <a:pt x="4001336" y="27594"/>
                    </a:cubicBezTo>
                    <a:close/>
                    <a:moveTo>
                      <a:pt x="3558741" y="27594"/>
                    </a:moveTo>
                    <a:lnTo>
                      <a:pt x="3557358" y="27594"/>
                    </a:lnTo>
                    <a:cubicBezTo>
                      <a:pt x="3549059" y="27594"/>
                      <a:pt x="3543527" y="22075"/>
                      <a:pt x="3543527" y="13797"/>
                    </a:cubicBezTo>
                    <a:cubicBezTo>
                      <a:pt x="3543527" y="5519"/>
                      <a:pt x="3549059" y="0"/>
                      <a:pt x="3557358" y="0"/>
                    </a:cubicBezTo>
                    <a:lnTo>
                      <a:pt x="3558741" y="0"/>
                    </a:lnTo>
                    <a:cubicBezTo>
                      <a:pt x="3567039" y="0"/>
                      <a:pt x="3572572" y="5519"/>
                      <a:pt x="3572572" y="13797"/>
                    </a:cubicBezTo>
                    <a:cubicBezTo>
                      <a:pt x="3572572" y="22075"/>
                      <a:pt x="3567039" y="27594"/>
                      <a:pt x="3558741" y="27594"/>
                    </a:cubicBezTo>
                    <a:close/>
                    <a:moveTo>
                      <a:pt x="3116146" y="27594"/>
                    </a:moveTo>
                    <a:cubicBezTo>
                      <a:pt x="3107847" y="27594"/>
                      <a:pt x="3102314" y="22075"/>
                      <a:pt x="3102314" y="13797"/>
                    </a:cubicBezTo>
                    <a:cubicBezTo>
                      <a:pt x="3102314" y="5519"/>
                      <a:pt x="3107847" y="0"/>
                      <a:pt x="3116146" y="0"/>
                    </a:cubicBezTo>
                    <a:lnTo>
                      <a:pt x="3117529" y="0"/>
                    </a:lnTo>
                    <a:cubicBezTo>
                      <a:pt x="3125827" y="0"/>
                      <a:pt x="3131360" y="5519"/>
                      <a:pt x="3131360" y="13797"/>
                    </a:cubicBezTo>
                    <a:cubicBezTo>
                      <a:pt x="3131360" y="22075"/>
                      <a:pt x="3123061" y="27594"/>
                      <a:pt x="3116146" y="27594"/>
                    </a:cubicBezTo>
                    <a:close/>
                    <a:moveTo>
                      <a:pt x="2672168" y="27594"/>
                    </a:moveTo>
                    <a:lnTo>
                      <a:pt x="2670785" y="27594"/>
                    </a:lnTo>
                    <a:cubicBezTo>
                      <a:pt x="2662486" y="27594"/>
                      <a:pt x="2656953" y="22075"/>
                      <a:pt x="2656953" y="13797"/>
                    </a:cubicBezTo>
                    <a:cubicBezTo>
                      <a:pt x="2656953" y="5519"/>
                      <a:pt x="2662486" y="0"/>
                      <a:pt x="2670785" y="0"/>
                    </a:cubicBezTo>
                    <a:lnTo>
                      <a:pt x="2672168" y="0"/>
                    </a:lnTo>
                    <a:cubicBezTo>
                      <a:pt x="2680466" y="0"/>
                      <a:pt x="2685999" y="5519"/>
                      <a:pt x="2685999" y="13797"/>
                    </a:cubicBezTo>
                    <a:cubicBezTo>
                      <a:pt x="2685999" y="22075"/>
                      <a:pt x="2680466" y="27594"/>
                      <a:pt x="2672168" y="27594"/>
                    </a:cubicBezTo>
                    <a:close/>
                    <a:moveTo>
                      <a:pt x="2229573" y="27594"/>
                    </a:moveTo>
                    <a:cubicBezTo>
                      <a:pt x="2221274" y="27594"/>
                      <a:pt x="2215741" y="22075"/>
                      <a:pt x="2215741" y="13797"/>
                    </a:cubicBezTo>
                    <a:cubicBezTo>
                      <a:pt x="2215741" y="5519"/>
                      <a:pt x="2221274" y="0"/>
                      <a:pt x="2229573" y="0"/>
                    </a:cubicBezTo>
                    <a:lnTo>
                      <a:pt x="2230956" y="0"/>
                    </a:lnTo>
                    <a:cubicBezTo>
                      <a:pt x="2239254" y="0"/>
                      <a:pt x="2244787" y="5519"/>
                      <a:pt x="2244787" y="13797"/>
                    </a:cubicBezTo>
                    <a:cubicBezTo>
                      <a:pt x="2244787" y="22075"/>
                      <a:pt x="2237871" y="27594"/>
                      <a:pt x="2229573" y="27594"/>
                    </a:cubicBezTo>
                    <a:close/>
                    <a:moveTo>
                      <a:pt x="1786977" y="27594"/>
                    </a:moveTo>
                    <a:cubicBezTo>
                      <a:pt x="1778679" y="27594"/>
                      <a:pt x="1773146" y="22075"/>
                      <a:pt x="1773146" y="13797"/>
                    </a:cubicBezTo>
                    <a:cubicBezTo>
                      <a:pt x="1773146" y="5519"/>
                      <a:pt x="1778679" y="0"/>
                      <a:pt x="1786977" y="0"/>
                    </a:cubicBezTo>
                    <a:lnTo>
                      <a:pt x="1788361" y="0"/>
                    </a:lnTo>
                    <a:cubicBezTo>
                      <a:pt x="1796659" y="0"/>
                      <a:pt x="1802192" y="5519"/>
                      <a:pt x="1802192" y="13797"/>
                    </a:cubicBezTo>
                    <a:cubicBezTo>
                      <a:pt x="1802192" y="22075"/>
                      <a:pt x="1793893" y="27594"/>
                      <a:pt x="1786977" y="27594"/>
                    </a:cubicBezTo>
                    <a:close/>
                    <a:moveTo>
                      <a:pt x="1342999" y="27594"/>
                    </a:moveTo>
                    <a:lnTo>
                      <a:pt x="1341616" y="27594"/>
                    </a:lnTo>
                    <a:cubicBezTo>
                      <a:pt x="1333317" y="27594"/>
                      <a:pt x="1327785" y="22075"/>
                      <a:pt x="1327785" y="13797"/>
                    </a:cubicBezTo>
                    <a:cubicBezTo>
                      <a:pt x="1327785" y="5519"/>
                      <a:pt x="1333317" y="0"/>
                      <a:pt x="1341616" y="0"/>
                    </a:cubicBezTo>
                    <a:lnTo>
                      <a:pt x="1342999" y="0"/>
                    </a:lnTo>
                    <a:cubicBezTo>
                      <a:pt x="1351298" y="0"/>
                      <a:pt x="1356831" y="5519"/>
                      <a:pt x="1356831" y="13797"/>
                    </a:cubicBezTo>
                    <a:cubicBezTo>
                      <a:pt x="1356831" y="22075"/>
                      <a:pt x="1351298" y="27594"/>
                      <a:pt x="1342999" y="27594"/>
                    </a:cubicBezTo>
                    <a:close/>
                    <a:moveTo>
                      <a:pt x="900404" y="27594"/>
                    </a:moveTo>
                    <a:cubicBezTo>
                      <a:pt x="892106" y="27594"/>
                      <a:pt x="886573" y="22075"/>
                      <a:pt x="886573" y="13797"/>
                    </a:cubicBezTo>
                    <a:cubicBezTo>
                      <a:pt x="886573" y="5519"/>
                      <a:pt x="892106" y="0"/>
                      <a:pt x="900404" y="0"/>
                    </a:cubicBezTo>
                    <a:lnTo>
                      <a:pt x="901787" y="0"/>
                    </a:lnTo>
                    <a:cubicBezTo>
                      <a:pt x="910086" y="0"/>
                      <a:pt x="915618" y="5519"/>
                      <a:pt x="915618" y="13797"/>
                    </a:cubicBezTo>
                    <a:cubicBezTo>
                      <a:pt x="915618" y="22075"/>
                      <a:pt x="908703" y="27594"/>
                      <a:pt x="900404" y="27594"/>
                    </a:cubicBezTo>
                    <a:close/>
                    <a:moveTo>
                      <a:pt x="457809" y="27594"/>
                    </a:moveTo>
                    <a:lnTo>
                      <a:pt x="456426" y="27594"/>
                    </a:lnTo>
                    <a:cubicBezTo>
                      <a:pt x="448127" y="27594"/>
                      <a:pt x="442595" y="22075"/>
                      <a:pt x="442595" y="13797"/>
                    </a:cubicBezTo>
                    <a:cubicBezTo>
                      <a:pt x="442595" y="5519"/>
                      <a:pt x="448127" y="0"/>
                      <a:pt x="456426" y="0"/>
                    </a:cubicBezTo>
                    <a:lnTo>
                      <a:pt x="457809" y="0"/>
                    </a:lnTo>
                    <a:cubicBezTo>
                      <a:pt x="466108" y="0"/>
                      <a:pt x="471640" y="5519"/>
                      <a:pt x="471640" y="13797"/>
                    </a:cubicBezTo>
                    <a:cubicBezTo>
                      <a:pt x="471640" y="22075"/>
                      <a:pt x="464725" y="27594"/>
                      <a:pt x="457809" y="27594"/>
                    </a:cubicBezTo>
                    <a:close/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5" name="Google Shape;195;p5"/>
              <p:cNvSpPr/>
              <p:nvPr/>
            </p:nvSpPr>
            <p:spPr>
              <a:xfrm>
                <a:off x="10591020" y="4784761"/>
                <a:ext cx="27662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7662" h="27593" extrusionOk="0">
                    <a:moveTo>
                      <a:pt x="13831" y="27594"/>
                    </a:moveTo>
                    <a:cubicBezTo>
                      <a:pt x="5533" y="27594"/>
                      <a:pt x="0" y="22075"/>
                      <a:pt x="0" y="13797"/>
                    </a:cubicBezTo>
                    <a:cubicBezTo>
                      <a:pt x="0" y="5519"/>
                      <a:pt x="5533" y="0"/>
                      <a:pt x="13831" y="0"/>
                    </a:cubicBezTo>
                    <a:lnTo>
                      <a:pt x="13831" y="0"/>
                    </a:lnTo>
                    <a:cubicBezTo>
                      <a:pt x="22130" y="0"/>
                      <a:pt x="27662" y="5519"/>
                      <a:pt x="27662" y="13797"/>
                    </a:cubicBezTo>
                    <a:cubicBezTo>
                      <a:pt x="27662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6" name="Google Shape;196;p5"/>
            <p:cNvGrpSpPr/>
            <p:nvPr/>
          </p:nvGrpSpPr>
          <p:grpSpPr>
            <a:xfrm>
              <a:off x="404546" y="4412951"/>
              <a:ext cx="8887861" cy="27593"/>
              <a:chOff x="1730821" y="5248338"/>
              <a:chExt cx="8887861" cy="27593"/>
            </a:xfrm>
          </p:grpSpPr>
          <p:sp>
            <p:nvSpPr>
              <p:cNvPr id="197" name="Google Shape;197;p5"/>
              <p:cNvSpPr/>
              <p:nvPr/>
            </p:nvSpPr>
            <p:spPr>
              <a:xfrm>
                <a:off x="1730821" y="5248338"/>
                <a:ext cx="29045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9045" h="27593" extrusionOk="0"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8" name="Google Shape;198;p5"/>
              <p:cNvSpPr/>
              <p:nvPr/>
            </p:nvSpPr>
            <p:spPr>
              <a:xfrm>
                <a:off x="2173416" y="5248338"/>
                <a:ext cx="8004054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8004054" h="27593" extrusionOk="0">
                    <a:moveTo>
                      <a:pt x="7988840" y="27594"/>
                    </a:moveTo>
                    <a:cubicBezTo>
                      <a:pt x="7980542" y="27594"/>
                      <a:pt x="7975009" y="22075"/>
                      <a:pt x="7975009" y="13797"/>
                    </a:cubicBezTo>
                    <a:cubicBezTo>
                      <a:pt x="7975009" y="5519"/>
                      <a:pt x="7980542" y="0"/>
                      <a:pt x="7988840" y="0"/>
                    </a:cubicBezTo>
                    <a:lnTo>
                      <a:pt x="7990224" y="0"/>
                    </a:lnTo>
                    <a:cubicBezTo>
                      <a:pt x="7998522" y="0"/>
                      <a:pt x="8004055" y="5519"/>
                      <a:pt x="8004055" y="13797"/>
                    </a:cubicBezTo>
                    <a:cubicBezTo>
                      <a:pt x="8004055" y="22075"/>
                      <a:pt x="7997139" y="27594"/>
                      <a:pt x="7988840" y="27594"/>
                    </a:cubicBezTo>
                    <a:close/>
                    <a:moveTo>
                      <a:pt x="7546245" y="27594"/>
                    </a:moveTo>
                    <a:cubicBezTo>
                      <a:pt x="7537947" y="27594"/>
                      <a:pt x="7532414" y="22075"/>
                      <a:pt x="7532414" y="13797"/>
                    </a:cubicBezTo>
                    <a:cubicBezTo>
                      <a:pt x="7532414" y="5519"/>
                      <a:pt x="7537947" y="0"/>
                      <a:pt x="7546245" y="0"/>
                    </a:cubicBezTo>
                    <a:lnTo>
                      <a:pt x="7547629" y="0"/>
                    </a:lnTo>
                    <a:cubicBezTo>
                      <a:pt x="7555927" y="0"/>
                      <a:pt x="7561460" y="5519"/>
                      <a:pt x="7561460" y="13797"/>
                    </a:cubicBezTo>
                    <a:cubicBezTo>
                      <a:pt x="7561460" y="22075"/>
                      <a:pt x="7554544" y="27594"/>
                      <a:pt x="7546245" y="27594"/>
                    </a:cubicBezTo>
                    <a:close/>
                    <a:moveTo>
                      <a:pt x="7103650" y="27594"/>
                    </a:moveTo>
                    <a:cubicBezTo>
                      <a:pt x="7095352" y="27594"/>
                      <a:pt x="7089819" y="22075"/>
                      <a:pt x="7089819" y="13797"/>
                    </a:cubicBezTo>
                    <a:cubicBezTo>
                      <a:pt x="7089819" y="5519"/>
                      <a:pt x="7095352" y="0"/>
                      <a:pt x="7103650" y="0"/>
                    </a:cubicBezTo>
                    <a:lnTo>
                      <a:pt x="7105034" y="0"/>
                    </a:lnTo>
                    <a:cubicBezTo>
                      <a:pt x="7113332" y="0"/>
                      <a:pt x="7118865" y="5519"/>
                      <a:pt x="7118865" y="13797"/>
                    </a:cubicBezTo>
                    <a:cubicBezTo>
                      <a:pt x="7118865" y="22075"/>
                      <a:pt x="7110566" y="27594"/>
                      <a:pt x="7103650" y="27594"/>
                    </a:cubicBezTo>
                    <a:close/>
                    <a:moveTo>
                      <a:pt x="6659672" y="27594"/>
                    </a:moveTo>
                    <a:cubicBezTo>
                      <a:pt x="6651374" y="27594"/>
                      <a:pt x="6645841" y="22075"/>
                      <a:pt x="6645841" y="13797"/>
                    </a:cubicBezTo>
                    <a:cubicBezTo>
                      <a:pt x="6645841" y="5519"/>
                      <a:pt x="6651374" y="0"/>
                      <a:pt x="6659672" y="0"/>
                    </a:cubicBezTo>
                    <a:lnTo>
                      <a:pt x="6661055" y="0"/>
                    </a:lnTo>
                    <a:cubicBezTo>
                      <a:pt x="6669354" y="0"/>
                      <a:pt x="6674886" y="5519"/>
                      <a:pt x="6674886" y="13797"/>
                    </a:cubicBezTo>
                    <a:cubicBezTo>
                      <a:pt x="6674886" y="22075"/>
                      <a:pt x="6667971" y="27594"/>
                      <a:pt x="6659672" y="27594"/>
                    </a:cubicBezTo>
                    <a:close/>
                    <a:moveTo>
                      <a:pt x="6217077" y="27594"/>
                    </a:moveTo>
                    <a:cubicBezTo>
                      <a:pt x="6208779" y="27594"/>
                      <a:pt x="6203246" y="22075"/>
                      <a:pt x="6203246" y="13797"/>
                    </a:cubicBezTo>
                    <a:cubicBezTo>
                      <a:pt x="6203246" y="5519"/>
                      <a:pt x="6208779" y="0"/>
                      <a:pt x="6217077" y="0"/>
                    </a:cubicBezTo>
                    <a:lnTo>
                      <a:pt x="6218460" y="0"/>
                    </a:lnTo>
                    <a:cubicBezTo>
                      <a:pt x="6226759" y="0"/>
                      <a:pt x="6232291" y="5519"/>
                      <a:pt x="6232291" y="13797"/>
                    </a:cubicBezTo>
                    <a:cubicBezTo>
                      <a:pt x="6232291" y="22075"/>
                      <a:pt x="6225376" y="27594"/>
                      <a:pt x="6217077" y="27594"/>
                    </a:cubicBezTo>
                    <a:close/>
                    <a:moveTo>
                      <a:pt x="5774482" y="27594"/>
                    </a:moveTo>
                    <a:cubicBezTo>
                      <a:pt x="5766183" y="27594"/>
                      <a:pt x="5760651" y="22075"/>
                      <a:pt x="5760651" y="13797"/>
                    </a:cubicBezTo>
                    <a:cubicBezTo>
                      <a:pt x="5760651" y="5519"/>
                      <a:pt x="5766183" y="0"/>
                      <a:pt x="5774482" y="0"/>
                    </a:cubicBezTo>
                    <a:lnTo>
                      <a:pt x="5775865" y="0"/>
                    </a:lnTo>
                    <a:cubicBezTo>
                      <a:pt x="5784164" y="0"/>
                      <a:pt x="5789696" y="5519"/>
                      <a:pt x="5789696" y="13797"/>
                    </a:cubicBezTo>
                    <a:cubicBezTo>
                      <a:pt x="5789696" y="22075"/>
                      <a:pt x="5781398" y="27594"/>
                      <a:pt x="5774482" y="27594"/>
                    </a:cubicBezTo>
                    <a:close/>
                    <a:moveTo>
                      <a:pt x="5330504" y="27594"/>
                    </a:moveTo>
                    <a:cubicBezTo>
                      <a:pt x="5322205" y="27594"/>
                      <a:pt x="5316673" y="22075"/>
                      <a:pt x="5316673" y="13797"/>
                    </a:cubicBezTo>
                    <a:cubicBezTo>
                      <a:pt x="5316673" y="5519"/>
                      <a:pt x="5322205" y="0"/>
                      <a:pt x="5330504" y="0"/>
                    </a:cubicBezTo>
                    <a:lnTo>
                      <a:pt x="5331887" y="0"/>
                    </a:lnTo>
                    <a:cubicBezTo>
                      <a:pt x="5340186" y="0"/>
                      <a:pt x="5345718" y="5519"/>
                      <a:pt x="5345718" y="13797"/>
                    </a:cubicBezTo>
                    <a:cubicBezTo>
                      <a:pt x="5345718" y="22075"/>
                      <a:pt x="5338803" y="27594"/>
                      <a:pt x="5330504" y="27594"/>
                    </a:cubicBezTo>
                    <a:close/>
                    <a:moveTo>
                      <a:pt x="4887909" y="27594"/>
                    </a:moveTo>
                    <a:cubicBezTo>
                      <a:pt x="4879610" y="27594"/>
                      <a:pt x="4874078" y="22075"/>
                      <a:pt x="4874078" y="13797"/>
                    </a:cubicBezTo>
                    <a:cubicBezTo>
                      <a:pt x="4874078" y="5519"/>
                      <a:pt x="4879610" y="0"/>
                      <a:pt x="4887909" y="0"/>
                    </a:cubicBezTo>
                    <a:lnTo>
                      <a:pt x="4889292" y="0"/>
                    </a:lnTo>
                    <a:cubicBezTo>
                      <a:pt x="4897591" y="0"/>
                      <a:pt x="4903123" y="5519"/>
                      <a:pt x="4903123" y="13797"/>
                    </a:cubicBezTo>
                    <a:cubicBezTo>
                      <a:pt x="4903123" y="22075"/>
                      <a:pt x="4896208" y="27594"/>
                      <a:pt x="4887909" y="27594"/>
                    </a:cubicBezTo>
                    <a:close/>
                    <a:moveTo>
                      <a:pt x="4445314" y="27594"/>
                    </a:moveTo>
                    <a:cubicBezTo>
                      <a:pt x="4437015" y="27594"/>
                      <a:pt x="4431483" y="22075"/>
                      <a:pt x="4431483" y="13797"/>
                    </a:cubicBezTo>
                    <a:cubicBezTo>
                      <a:pt x="4431483" y="5519"/>
                      <a:pt x="4437015" y="0"/>
                      <a:pt x="4445314" y="0"/>
                    </a:cubicBezTo>
                    <a:lnTo>
                      <a:pt x="4446697" y="0"/>
                    </a:lnTo>
                    <a:cubicBezTo>
                      <a:pt x="4454996" y="0"/>
                      <a:pt x="4460528" y="5519"/>
                      <a:pt x="4460528" y="13797"/>
                    </a:cubicBezTo>
                    <a:cubicBezTo>
                      <a:pt x="4460528" y="22075"/>
                      <a:pt x="4452229" y="27594"/>
                      <a:pt x="4445314" y="27594"/>
                    </a:cubicBezTo>
                    <a:close/>
                    <a:moveTo>
                      <a:pt x="4001336" y="27594"/>
                    </a:moveTo>
                    <a:cubicBezTo>
                      <a:pt x="3993037" y="27594"/>
                      <a:pt x="3987504" y="22075"/>
                      <a:pt x="3987504" y="13797"/>
                    </a:cubicBezTo>
                    <a:cubicBezTo>
                      <a:pt x="3987504" y="5519"/>
                      <a:pt x="3993037" y="0"/>
                      <a:pt x="4001336" y="0"/>
                    </a:cubicBezTo>
                    <a:lnTo>
                      <a:pt x="4002719" y="0"/>
                    </a:lnTo>
                    <a:cubicBezTo>
                      <a:pt x="4011018" y="0"/>
                      <a:pt x="4016550" y="5519"/>
                      <a:pt x="4016550" y="13797"/>
                    </a:cubicBezTo>
                    <a:cubicBezTo>
                      <a:pt x="4016550" y="22075"/>
                      <a:pt x="4009634" y="27594"/>
                      <a:pt x="4001336" y="27594"/>
                    </a:cubicBezTo>
                    <a:close/>
                    <a:moveTo>
                      <a:pt x="3558741" y="27594"/>
                    </a:moveTo>
                    <a:lnTo>
                      <a:pt x="3557358" y="27594"/>
                    </a:lnTo>
                    <a:cubicBezTo>
                      <a:pt x="3549059" y="27594"/>
                      <a:pt x="3543527" y="22075"/>
                      <a:pt x="3543527" y="13797"/>
                    </a:cubicBezTo>
                    <a:cubicBezTo>
                      <a:pt x="3543527" y="5519"/>
                      <a:pt x="3549059" y="0"/>
                      <a:pt x="3557358" y="0"/>
                    </a:cubicBezTo>
                    <a:lnTo>
                      <a:pt x="3558741" y="0"/>
                    </a:lnTo>
                    <a:cubicBezTo>
                      <a:pt x="3567039" y="0"/>
                      <a:pt x="3572572" y="5519"/>
                      <a:pt x="3572572" y="13797"/>
                    </a:cubicBezTo>
                    <a:cubicBezTo>
                      <a:pt x="3572572" y="22075"/>
                      <a:pt x="3567039" y="27594"/>
                      <a:pt x="3558741" y="27594"/>
                    </a:cubicBezTo>
                    <a:close/>
                    <a:moveTo>
                      <a:pt x="3116146" y="27594"/>
                    </a:moveTo>
                    <a:cubicBezTo>
                      <a:pt x="3107847" y="27594"/>
                      <a:pt x="3102314" y="22075"/>
                      <a:pt x="3102314" y="13797"/>
                    </a:cubicBezTo>
                    <a:cubicBezTo>
                      <a:pt x="3102314" y="5519"/>
                      <a:pt x="3107847" y="0"/>
                      <a:pt x="3116146" y="0"/>
                    </a:cubicBezTo>
                    <a:lnTo>
                      <a:pt x="3117529" y="0"/>
                    </a:lnTo>
                    <a:cubicBezTo>
                      <a:pt x="3125827" y="0"/>
                      <a:pt x="3131360" y="5519"/>
                      <a:pt x="3131360" y="13797"/>
                    </a:cubicBezTo>
                    <a:cubicBezTo>
                      <a:pt x="3131360" y="22075"/>
                      <a:pt x="3123061" y="27594"/>
                      <a:pt x="3116146" y="27594"/>
                    </a:cubicBezTo>
                    <a:close/>
                    <a:moveTo>
                      <a:pt x="2672168" y="27594"/>
                    </a:moveTo>
                    <a:lnTo>
                      <a:pt x="2670785" y="27594"/>
                    </a:lnTo>
                    <a:cubicBezTo>
                      <a:pt x="2662486" y="27594"/>
                      <a:pt x="2656953" y="22075"/>
                      <a:pt x="2656953" y="13797"/>
                    </a:cubicBezTo>
                    <a:cubicBezTo>
                      <a:pt x="2656953" y="5519"/>
                      <a:pt x="2662486" y="0"/>
                      <a:pt x="2670785" y="0"/>
                    </a:cubicBezTo>
                    <a:lnTo>
                      <a:pt x="2672168" y="0"/>
                    </a:lnTo>
                    <a:cubicBezTo>
                      <a:pt x="2680466" y="0"/>
                      <a:pt x="2685999" y="5519"/>
                      <a:pt x="2685999" y="13797"/>
                    </a:cubicBezTo>
                    <a:cubicBezTo>
                      <a:pt x="2685999" y="22075"/>
                      <a:pt x="2680466" y="27594"/>
                      <a:pt x="2672168" y="27594"/>
                    </a:cubicBezTo>
                    <a:close/>
                    <a:moveTo>
                      <a:pt x="2229573" y="27594"/>
                    </a:moveTo>
                    <a:cubicBezTo>
                      <a:pt x="2221274" y="27594"/>
                      <a:pt x="2215741" y="22075"/>
                      <a:pt x="2215741" y="13797"/>
                    </a:cubicBezTo>
                    <a:cubicBezTo>
                      <a:pt x="2215741" y="5519"/>
                      <a:pt x="2221274" y="0"/>
                      <a:pt x="2229573" y="0"/>
                    </a:cubicBezTo>
                    <a:lnTo>
                      <a:pt x="2230956" y="0"/>
                    </a:lnTo>
                    <a:cubicBezTo>
                      <a:pt x="2239254" y="0"/>
                      <a:pt x="2244787" y="5519"/>
                      <a:pt x="2244787" y="13797"/>
                    </a:cubicBezTo>
                    <a:cubicBezTo>
                      <a:pt x="2244787" y="22075"/>
                      <a:pt x="2237871" y="27594"/>
                      <a:pt x="2229573" y="27594"/>
                    </a:cubicBezTo>
                    <a:close/>
                    <a:moveTo>
                      <a:pt x="1786977" y="27594"/>
                    </a:moveTo>
                    <a:cubicBezTo>
                      <a:pt x="1778679" y="27594"/>
                      <a:pt x="1773146" y="22075"/>
                      <a:pt x="1773146" y="13797"/>
                    </a:cubicBezTo>
                    <a:cubicBezTo>
                      <a:pt x="1773146" y="5519"/>
                      <a:pt x="1778679" y="0"/>
                      <a:pt x="1786977" y="0"/>
                    </a:cubicBezTo>
                    <a:lnTo>
                      <a:pt x="1788361" y="0"/>
                    </a:lnTo>
                    <a:cubicBezTo>
                      <a:pt x="1796659" y="0"/>
                      <a:pt x="1802192" y="5519"/>
                      <a:pt x="1802192" y="13797"/>
                    </a:cubicBezTo>
                    <a:cubicBezTo>
                      <a:pt x="1802192" y="22075"/>
                      <a:pt x="1793893" y="27594"/>
                      <a:pt x="1786977" y="27594"/>
                    </a:cubicBezTo>
                    <a:close/>
                    <a:moveTo>
                      <a:pt x="1342999" y="27594"/>
                    </a:moveTo>
                    <a:lnTo>
                      <a:pt x="1341616" y="27594"/>
                    </a:lnTo>
                    <a:cubicBezTo>
                      <a:pt x="1333317" y="27594"/>
                      <a:pt x="1327785" y="22075"/>
                      <a:pt x="1327785" y="13797"/>
                    </a:cubicBezTo>
                    <a:cubicBezTo>
                      <a:pt x="1327785" y="5519"/>
                      <a:pt x="1333317" y="0"/>
                      <a:pt x="1341616" y="0"/>
                    </a:cubicBezTo>
                    <a:lnTo>
                      <a:pt x="1342999" y="0"/>
                    </a:lnTo>
                    <a:cubicBezTo>
                      <a:pt x="1351298" y="0"/>
                      <a:pt x="1356831" y="5519"/>
                      <a:pt x="1356831" y="13797"/>
                    </a:cubicBezTo>
                    <a:cubicBezTo>
                      <a:pt x="1356831" y="22075"/>
                      <a:pt x="1351298" y="27594"/>
                      <a:pt x="1342999" y="27594"/>
                    </a:cubicBezTo>
                    <a:close/>
                    <a:moveTo>
                      <a:pt x="900404" y="27594"/>
                    </a:moveTo>
                    <a:cubicBezTo>
                      <a:pt x="892106" y="27594"/>
                      <a:pt x="886573" y="22075"/>
                      <a:pt x="886573" y="13797"/>
                    </a:cubicBezTo>
                    <a:cubicBezTo>
                      <a:pt x="886573" y="5519"/>
                      <a:pt x="892106" y="0"/>
                      <a:pt x="900404" y="0"/>
                    </a:cubicBezTo>
                    <a:lnTo>
                      <a:pt x="901787" y="0"/>
                    </a:lnTo>
                    <a:cubicBezTo>
                      <a:pt x="910086" y="0"/>
                      <a:pt x="915618" y="5519"/>
                      <a:pt x="915618" y="13797"/>
                    </a:cubicBezTo>
                    <a:cubicBezTo>
                      <a:pt x="915618" y="22075"/>
                      <a:pt x="908703" y="27594"/>
                      <a:pt x="900404" y="27594"/>
                    </a:cubicBezTo>
                    <a:close/>
                    <a:moveTo>
                      <a:pt x="457809" y="27594"/>
                    </a:moveTo>
                    <a:lnTo>
                      <a:pt x="456426" y="27594"/>
                    </a:lnTo>
                    <a:cubicBezTo>
                      <a:pt x="448127" y="27594"/>
                      <a:pt x="442595" y="22075"/>
                      <a:pt x="442595" y="13797"/>
                    </a:cubicBezTo>
                    <a:cubicBezTo>
                      <a:pt x="442595" y="5519"/>
                      <a:pt x="448127" y="0"/>
                      <a:pt x="456426" y="0"/>
                    </a:cubicBezTo>
                    <a:lnTo>
                      <a:pt x="457809" y="0"/>
                    </a:lnTo>
                    <a:cubicBezTo>
                      <a:pt x="466108" y="0"/>
                      <a:pt x="471640" y="5519"/>
                      <a:pt x="471640" y="13797"/>
                    </a:cubicBezTo>
                    <a:cubicBezTo>
                      <a:pt x="471640" y="22075"/>
                      <a:pt x="464725" y="27594"/>
                      <a:pt x="457809" y="27594"/>
                    </a:cubicBezTo>
                    <a:close/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9" name="Google Shape;199;p5"/>
              <p:cNvSpPr/>
              <p:nvPr/>
            </p:nvSpPr>
            <p:spPr>
              <a:xfrm>
                <a:off x="10591020" y="5248338"/>
                <a:ext cx="27662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7662" h="27593" extrusionOk="0">
                    <a:moveTo>
                      <a:pt x="13831" y="27594"/>
                    </a:moveTo>
                    <a:cubicBezTo>
                      <a:pt x="5533" y="27594"/>
                      <a:pt x="0" y="22075"/>
                      <a:pt x="0" y="13797"/>
                    </a:cubicBezTo>
                    <a:cubicBezTo>
                      <a:pt x="0" y="5519"/>
                      <a:pt x="5533" y="0"/>
                      <a:pt x="13831" y="0"/>
                    </a:cubicBezTo>
                    <a:lnTo>
                      <a:pt x="13831" y="0"/>
                    </a:lnTo>
                    <a:cubicBezTo>
                      <a:pt x="22130" y="0"/>
                      <a:pt x="27662" y="5519"/>
                      <a:pt x="27662" y="13797"/>
                    </a:cubicBezTo>
                    <a:cubicBezTo>
                      <a:pt x="27662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0" name="Google Shape;200;p5"/>
            <p:cNvGrpSpPr/>
            <p:nvPr/>
          </p:nvGrpSpPr>
          <p:grpSpPr>
            <a:xfrm>
              <a:off x="404546" y="4877908"/>
              <a:ext cx="8887861" cy="27593"/>
              <a:chOff x="1730821" y="5713295"/>
              <a:chExt cx="8887861" cy="27593"/>
            </a:xfrm>
          </p:grpSpPr>
          <p:sp>
            <p:nvSpPr>
              <p:cNvPr id="201" name="Google Shape;201;p5"/>
              <p:cNvSpPr/>
              <p:nvPr/>
            </p:nvSpPr>
            <p:spPr>
              <a:xfrm>
                <a:off x="1730821" y="5713295"/>
                <a:ext cx="29045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9045" h="27593" extrusionOk="0"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2" name="Google Shape;202;p5"/>
              <p:cNvSpPr/>
              <p:nvPr/>
            </p:nvSpPr>
            <p:spPr>
              <a:xfrm>
                <a:off x="2173416" y="5713295"/>
                <a:ext cx="8004054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8004054" h="27593" extrusionOk="0">
                    <a:moveTo>
                      <a:pt x="7988840" y="27594"/>
                    </a:moveTo>
                    <a:cubicBezTo>
                      <a:pt x="7980542" y="27594"/>
                      <a:pt x="7975009" y="22075"/>
                      <a:pt x="7975009" y="13797"/>
                    </a:cubicBezTo>
                    <a:cubicBezTo>
                      <a:pt x="7975009" y="5519"/>
                      <a:pt x="7980542" y="0"/>
                      <a:pt x="7988840" y="0"/>
                    </a:cubicBezTo>
                    <a:lnTo>
                      <a:pt x="7990224" y="0"/>
                    </a:lnTo>
                    <a:cubicBezTo>
                      <a:pt x="7998522" y="0"/>
                      <a:pt x="8004055" y="5519"/>
                      <a:pt x="8004055" y="13797"/>
                    </a:cubicBezTo>
                    <a:cubicBezTo>
                      <a:pt x="8004055" y="22075"/>
                      <a:pt x="7997139" y="27594"/>
                      <a:pt x="7988840" y="27594"/>
                    </a:cubicBezTo>
                    <a:close/>
                    <a:moveTo>
                      <a:pt x="7546245" y="27594"/>
                    </a:moveTo>
                    <a:cubicBezTo>
                      <a:pt x="7537947" y="27594"/>
                      <a:pt x="7532414" y="22075"/>
                      <a:pt x="7532414" y="13797"/>
                    </a:cubicBezTo>
                    <a:cubicBezTo>
                      <a:pt x="7532414" y="5519"/>
                      <a:pt x="7537947" y="0"/>
                      <a:pt x="7546245" y="0"/>
                    </a:cubicBezTo>
                    <a:lnTo>
                      <a:pt x="7547629" y="0"/>
                    </a:lnTo>
                    <a:cubicBezTo>
                      <a:pt x="7555927" y="0"/>
                      <a:pt x="7561460" y="5519"/>
                      <a:pt x="7561460" y="13797"/>
                    </a:cubicBezTo>
                    <a:cubicBezTo>
                      <a:pt x="7561460" y="22075"/>
                      <a:pt x="7554544" y="27594"/>
                      <a:pt x="7546245" y="27594"/>
                    </a:cubicBezTo>
                    <a:close/>
                    <a:moveTo>
                      <a:pt x="7103650" y="27594"/>
                    </a:moveTo>
                    <a:cubicBezTo>
                      <a:pt x="7095352" y="27594"/>
                      <a:pt x="7089819" y="22075"/>
                      <a:pt x="7089819" y="13797"/>
                    </a:cubicBezTo>
                    <a:cubicBezTo>
                      <a:pt x="7089819" y="5519"/>
                      <a:pt x="7095352" y="0"/>
                      <a:pt x="7103650" y="0"/>
                    </a:cubicBezTo>
                    <a:lnTo>
                      <a:pt x="7105034" y="0"/>
                    </a:lnTo>
                    <a:cubicBezTo>
                      <a:pt x="7113332" y="0"/>
                      <a:pt x="7118865" y="5519"/>
                      <a:pt x="7118865" y="13797"/>
                    </a:cubicBezTo>
                    <a:cubicBezTo>
                      <a:pt x="7118865" y="22075"/>
                      <a:pt x="7110566" y="27594"/>
                      <a:pt x="7103650" y="27594"/>
                    </a:cubicBezTo>
                    <a:close/>
                    <a:moveTo>
                      <a:pt x="6659672" y="27594"/>
                    </a:moveTo>
                    <a:cubicBezTo>
                      <a:pt x="6651374" y="27594"/>
                      <a:pt x="6645841" y="22075"/>
                      <a:pt x="6645841" y="13797"/>
                    </a:cubicBezTo>
                    <a:cubicBezTo>
                      <a:pt x="6645841" y="5519"/>
                      <a:pt x="6651374" y="0"/>
                      <a:pt x="6659672" y="0"/>
                    </a:cubicBezTo>
                    <a:lnTo>
                      <a:pt x="6661055" y="0"/>
                    </a:lnTo>
                    <a:cubicBezTo>
                      <a:pt x="6669354" y="0"/>
                      <a:pt x="6674886" y="5519"/>
                      <a:pt x="6674886" y="13797"/>
                    </a:cubicBezTo>
                    <a:cubicBezTo>
                      <a:pt x="6674886" y="22075"/>
                      <a:pt x="6667971" y="27594"/>
                      <a:pt x="6659672" y="27594"/>
                    </a:cubicBezTo>
                    <a:close/>
                    <a:moveTo>
                      <a:pt x="6217077" y="27594"/>
                    </a:moveTo>
                    <a:cubicBezTo>
                      <a:pt x="6208779" y="27594"/>
                      <a:pt x="6203246" y="22075"/>
                      <a:pt x="6203246" y="13797"/>
                    </a:cubicBezTo>
                    <a:cubicBezTo>
                      <a:pt x="6203246" y="5519"/>
                      <a:pt x="6208779" y="0"/>
                      <a:pt x="6217077" y="0"/>
                    </a:cubicBezTo>
                    <a:lnTo>
                      <a:pt x="6218460" y="0"/>
                    </a:lnTo>
                    <a:cubicBezTo>
                      <a:pt x="6226759" y="0"/>
                      <a:pt x="6232291" y="5519"/>
                      <a:pt x="6232291" y="13797"/>
                    </a:cubicBezTo>
                    <a:cubicBezTo>
                      <a:pt x="6232291" y="22075"/>
                      <a:pt x="6225376" y="27594"/>
                      <a:pt x="6217077" y="27594"/>
                    </a:cubicBezTo>
                    <a:close/>
                    <a:moveTo>
                      <a:pt x="5774482" y="27594"/>
                    </a:moveTo>
                    <a:cubicBezTo>
                      <a:pt x="5766183" y="27594"/>
                      <a:pt x="5760651" y="22075"/>
                      <a:pt x="5760651" y="13797"/>
                    </a:cubicBezTo>
                    <a:cubicBezTo>
                      <a:pt x="5760651" y="5519"/>
                      <a:pt x="5766183" y="0"/>
                      <a:pt x="5774482" y="0"/>
                    </a:cubicBezTo>
                    <a:lnTo>
                      <a:pt x="5775865" y="0"/>
                    </a:lnTo>
                    <a:cubicBezTo>
                      <a:pt x="5784164" y="0"/>
                      <a:pt x="5789696" y="5519"/>
                      <a:pt x="5789696" y="13797"/>
                    </a:cubicBezTo>
                    <a:cubicBezTo>
                      <a:pt x="5789696" y="22075"/>
                      <a:pt x="5781398" y="27594"/>
                      <a:pt x="5774482" y="27594"/>
                    </a:cubicBezTo>
                    <a:close/>
                    <a:moveTo>
                      <a:pt x="5330504" y="27594"/>
                    </a:moveTo>
                    <a:cubicBezTo>
                      <a:pt x="5322205" y="27594"/>
                      <a:pt x="5316673" y="22075"/>
                      <a:pt x="5316673" y="13797"/>
                    </a:cubicBezTo>
                    <a:cubicBezTo>
                      <a:pt x="5316673" y="5519"/>
                      <a:pt x="5322205" y="0"/>
                      <a:pt x="5330504" y="0"/>
                    </a:cubicBezTo>
                    <a:lnTo>
                      <a:pt x="5331887" y="0"/>
                    </a:lnTo>
                    <a:cubicBezTo>
                      <a:pt x="5340186" y="0"/>
                      <a:pt x="5345718" y="5519"/>
                      <a:pt x="5345718" y="13797"/>
                    </a:cubicBezTo>
                    <a:cubicBezTo>
                      <a:pt x="5345718" y="22075"/>
                      <a:pt x="5338803" y="27594"/>
                      <a:pt x="5330504" y="27594"/>
                    </a:cubicBezTo>
                    <a:close/>
                    <a:moveTo>
                      <a:pt x="4887909" y="27594"/>
                    </a:moveTo>
                    <a:cubicBezTo>
                      <a:pt x="4879610" y="27594"/>
                      <a:pt x="4874078" y="22075"/>
                      <a:pt x="4874078" y="13797"/>
                    </a:cubicBezTo>
                    <a:cubicBezTo>
                      <a:pt x="4874078" y="5519"/>
                      <a:pt x="4879610" y="0"/>
                      <a:pt x="4887909" y="0"/>
                    </a:cubicBezTo>
                    <a:lnTo>
                      <a:pt x="4889292" y="0"/>
                    </a:lnTo>
                    <a:cubicBezTo>
                      <a:pt x="4897591" y="0"/>
                      <a:pt x="4903123" y="5519"/>
                      <a:pt x="4903123" y="13797"/>
                    </a:cubicBezTo>
                    <a:cubicBezTo>
                      <a:pt x="4903123" y="22075"/>
                      <a:pt x="4896208" y="27594"/>
                      <a:pt x="4887909" y="27594"/>
                    </a:cubicBezTo>
                    <a:close/>
                    <a:moveTo>
                      <a:pt x="4445314" y="27594"/>
                    </a:moveTo>
                    <a:cubicBezTo>
                      <a:pt x="4437015" y="27594"/>
                      <a:pt x="4431483" y="22075"/>
                      <a:pt x="4431483" y="13797"/>
                    </a:cubicBezTo>
                    <a:cubicBezTo>
                      <a:pt x="4431483" y="5519"/>
                      <a:pt x="4437015" y="0"/>
                      <a:pt x="4445314" y="0"/>
                    </a:cubicBezTo>
                    <a:lnTo>
                      <a:pt x="4446697" y="0"/>
                    </a:lnTo>
                    <a:cubicBezTo>
                      <a:pt x="4454996" y="0"/>
                      <a:pt x="4460528" y="5519"/>
                      <a:pt x="4460528" y="13797"/>
                    </a:cubicBezTo>
                    <a:cubicBezTo>
                      <a:pt x="4460528" y="22075"/>
                      <a:pt x="4452229" y="27594"/>
                      <a:pt x="4445314" y="27594"/>
                    </a:cubicBezTo>
                    <a:close/>
                    <a:moveTo>
                      <a:pt x="4001336" y="27594"/>
                    </a:moveTo>
                    <a:cubicBezTo>
                      <a:pt x="3993037" y="27594"/>
                      <a:pt x="3987504" y="22075"/>
                      <a:pt x="3987504" y="13797"/>
                    </a:cubicBezTo>
                    <a:cubicBezTo>
                      <a:pt x="3987504" y="5519"/>
                      <a:pt x="3993037" y="0"/>
                      <a:pt x="4001336" y="0"/>
                    </a:cubicBezTo>
                    <a:lnTo>
                      <a:pt x="4002719" y="0"/>
                    </a:lnTo>
                    <a:cubicBezTo>
                      <a:pt x="4011018" y="0"/>
                      <a:pt x="4016550" y="5519"/>
                      <a:pt x="4016550" y="13797"/>
                    </a:cubicBezTo>
                    <a:cubicBezTo>
                      <a:pt x="4016550" y="22075"/>
                      <a:pt x="4009634" y="27594"/>
                      <a:pt x="4001336" y="27594"/>
                    </a:cubicBezTo>
                    <a:close/>
                    <a:moveTo>
                      <a:pt x="3558741" y="27594"/>
                    </a:moveTo>
                    <a:lnTo>
                      <a:pt x="3557358" y="27594"/>
                    </a:lnTo>
                    <a:cubicBezTo>
                      <a:pt x="3549059" y="27594"/>
                      <a:pt x="3543527" y="22075"/>
                      <a:pt x="3543527" y="13797"/>
                    </a:cubicBezTo>
                    <a:cubicBezTo>
                      <a:pt x="3543527" y="5519"/>
                      <a:pt x="3549059" y="0"/>
                      <a:pt x="3557358" y="0"/>
                    </a:cubicBezTo>
                    <a:lnTo>
                      <a:pt x="3558741" y="0"/>
                    </a:lnTo>
                    <a:cubicBezTo>
                      <a:pt x="3567039" y="0"/>
                      <a:pt x="3572572" y="5519"/>
                      <a:pt x="3572572" y="13797"/>
                    </a:cubicBezTo>
                    <a:cubicBezTo>
                      <a:pt x="3572572" y="22075"/>
                      <a:pt x="3567039" y="27594"/>
                      <a:pt x="3558741" y="27594"/>
                    </a:cubicBezTo>
                    <a:close/>
                    <a:moveTo>
                      <a:pt x="3116146" y="27594"/>
                    </a:moveTo>
                    <a:cubicBezTo>
                      <a:pt x="3107847" y="27594"/>
                      <a:pt x="3102314" y="22075"/>
                      <a:pt x="3102314" y="13797"/>
                    </a:cubicBezTo>
                    <a:cubicBezTo>
                      <a:pt x="3102314" y="5519"/>
                      <a:pt x="3107847" y="0"/>
                      <a:pt x="3116146" y="0"/>
                    </a:cubicBezTo>
                    <a:lnTo>
                      <a:pt x="3117529" y="0"/>
                    </a:lnTo>
                    <a:cubicBezTo>
                      <a:pt x="3125827" y="0"/>
                      <a:pt x="3131360" y="5519"/>
                      <a:pt x="3131360" y="13797"/>
                    </a:cubicBezTo>
                    <a:cubicBezTo>
                      <a:pt x="3131360" y="22075"/>
                      <a:pt x="3123061" y="27594"/>
                      <a:pt x="3116146" y="27594"/>
                    </a:cubicBezTo>
                    <a:close/>
                    <a:moveTo>
                      <a:pt x="2672168" y="27594"/>
                    </a:moveTo>
                    <a:lnTo>
                      <a:pt x="2670785" y="27594"/>
                    </a:lnTo>
                    <a:cubicBezTo>
                      <a:pt x="2662486" y="27594"/>
                      <a:pt x="2656953" y="22075"/>
                      <a:pt x="2656953" y="13797"/>
                    </a:cubicBezTo>
                    <a:cubicBezTo>
                      <a:pt x="2656953" y="5519"/>
                      <a:pt x="2662486" y="0"/>
                      <a:pt x="2670785" y="0"/>
                    </a:cubicBezTo>
                    <a:lnTo>
                      <a:pt x="2672168" y="0"/>
                    </a:lnTo>
                    <a:cubicBezTo>
                      <a:pt x="2680466" y="0"/>
                      <a:pt x="2685999" y="5519"/>
                      <a:pt x="2685999" y="13797"/>
                    </a:cubicBezTo>
                    <a:cubicBezTo>
                      <a:pt x="2685999" y="22075"/>
                      <a:pt x="2680466" y="27594"/>
                      <a:pt x="2672168" y="27594"/>
                    </a:cubicBezTo>
                    <a:close/>
                    <a:moveTo>
                      <a:pt x="2229573" y="27594"/>
                    </a:moveTo>
                    <a:cubicBezTo>
                      <a:pt x="2221274" y="27594"/>
                      <a:pt x="2215741" y="22075"/>
                      <a:pt x="2215741" y="13797"/>
                    </a:cubicBezTo>
                    <a:cubicBezTo>
                      <a:pt x="2215741" y="5519"/>
                      <a:pt x="2221274" y="0"/>
                      <a:pt x="2229573" y="0"/>
                    </a:cubicBezTo>
                    <a:lnTo>
                      <a:pt x="2230956" y="0"/>
                    </a:lnTo>
                    <a:cubicBezTo>
                      <a:pt x="2239254" y="0"/>
                      <a:pt x="2244787" y="5519"/>
                      <a:pt x="2244787" y="13797"/>
                    </a:cubicBezTo>
                    <a:cubicBezTo>
                      <a:pt x="2244787" y="22075"/>
                      <a:pt x="2237871" y="27594"/>
                      <a:pt x="2229573" y="27594"/>
                    </a:cubicBezTo>
                    <a:close/>
                    <a:moveTo>
                      <a:pt x="1786977" y="27594"/>
                    </a:moveTo>
                    <a:cubicBezTo>
                      <a:pt x="1778679" y="27594"/>
                      <a:pt x="1773146" y="22075"/>
                      <a:pt x="1773146" y="13797"/>
                    </a:cubicBezTo>
                    <a:cubicBezTo>
                      <a:pt x="1773146" y="5519"/>
                      <a:pt x="1778679" y="0"/>
                      <a:pt x="1786977" y="0"/>
                    </a:cubicBezTo>
                    <a:lnTo>
                      <a:pt x="1788361" y="0"/>
                    </a:lnTo>
                    <a:cubicBezTo>
                      <a:pt x="1796659" y="0"/>
                      <a:pt x="1802192" y="5519"/>
                      <a:pt x="1802192" y="13797"/>
                    </a:cubicBezTo>
                    <a:cubicBezTo>
                      <a:pt x="1802192" y="22075"/>
                      <a:pt x="1793893" y="27594"/>
                      <a:pt x="1786977" y="27594"/>
                    </a:cubicBezTo>
                    <a:close/>
                    <a:moveTo>
                      <a:pt x="1342999" y="27594"/>
                    </a:moveTo>
                    <a:lnTo>
                      <a:pt x="1341616" y="27594"/>
                    </a:lnTo>
                    <a:cubicBezTo>
                      <a:pt x="1333317" y="27594"/>
                      <a:pt x="1327785" y="22075"/>
                      <a:pt x="1327785" y="13797"/>
                    </a:cubicBezTo>
                    <a:cubicBezTo>
                      <a:pt x="1327785" y="5519"/>
                      <a:pt x="1333317" y="0"/>
                      <a:pt x="1341616" y="0"/>
                    </a:cubicBezTo>
                    <a:lnTo>
                      <a:pt x="1342999" y="0"/>
                    </a:lnTo>
                    <a:cubicBezTo>
                      <a:pt x="1351298" y="0"/>
                      <a:pt x="1356831" y="5519"/>
                      <a:pt x="1356831" y="13797"/>
                    </a:cubicBezTo>
                    <a:cubicBezTo>
                      <a:pt x="1356831" y="22075"/>
                      <a:pt x="1351298" y="27594"/>
                      <a:pt x="1342999" y="27594"/>
                    </a:cubicBezTo>
                    <a:close/>
                    <a:moveTo>
                      <a:pt x="900404" y="27594"/>
                    </a:moveTo>
                    <a:cubicBezTo>
                      <a:pt x="892106" y="27594"/>
                      <a:pt x="886573" y="22075"/>
                      <a:pt x="886573" y="13797"/>
                    </a:cubicBezTo>
                    <a:cubicBezTo>
                      <a:pt x="886573" y="5519"/>
                      <a:pt x="892106" y="0"/>
                      <a:pt x="900404" y="0"/>
                    </a:cubicBezTo>
                    <a:lnTo>
                      <a:pt x="901787" y="0"/>
                    </a:lnTo>
                    <a:cubicBezTo>
                      <a:pt x="910086" y="0"/>
                      <a:pt x="915618" y="5519"/>
                      <a:pt x="915618" y="13797"/>
                    </a:cubicBezTo>
                    <a:cubicBezTo>
                      <a:pt x="915618" y="22075"/>
                      <a:pt x="908703" y="27594"/>
                      <a:pt x="900404" y="27594"/>
                    </a:cubicBezTo>
                    <a:close/>
                    <a:moveTo>
                      <a:pt x="457809" y="27594"/>
                    </a:moveTo>
                    <a:lnTo>
                      <a:pt x="456426" y="27594"/>
                    </a:lnTo>
                    <a:cubicBezTo>
                      <a:pt x="448127" y="27594"/>
                      <a:pt x="442595" y="22075"/>
                      <a:pt x="442595" y="13797"/>
                    </a:cubicBezTo>
                    <a:cubicBezTo>
                      <a:pt x="442595" y="5519"/>
                      <a:pt x="448127" y="0"/>
                      <a:pt x="456426" y="0"/>
                    </a:cubicBezTo>
                    <a:lnTo>
                      <a:pt x="457809" y="0"/>
                    </a:lnTo>
                    <a:cubicBezTo>
                      <a:pt x="466108" y="0"/>
                      <a:pt x="471640" y="5519"/>
                      <a:pt x="471640" y="13797"/>
                    </a:cubicBezTo>
                    <a:cubicBezTo>
                      <a:pt x="471640" y="22075"/>
                      <a:pt x="464725" y="27594"/>
                      <a:pt x="457809" y="27594"/>
                    </a:cubicBezTo>
                    <a:close/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3" name="Google Shape;203;p5"/>
              <p:cNvSpPr/>
              <p:nvPr/>
            </p:nvSpPr>
            <p:spPr>
              <a:xfrm>
                <a:off x="10591020" y="5713295"/>
                <a:ext cx="27662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7662" h="27593" extrusionOk="0">
                    <a:moveTo>
                      <a:pt x="13831" y="27594"/>
                    </a:moveTo>
                    <a:cubicBezTo>
                      <a:pt x="5533" y="27594"/>
                      <a:pt x="0" y="22075"/>
                      <a:pt x="0" y="13797"/>
                    </a:cubicBezTo>
                    <a:cubicBezTo>
                      <a:pt x="0" y="5519"/>
                      <a:pt x="5533" y="0"/>
                      <a:pt x="13831" y="0"/>
                    </a:cubicBezTo>
                    <a:lnTo>
                      <a:pt x="13831" y="0"/>
                    </a:lnTo>
                    <a:cubicBezTo>
                      <a:pt x="22130" y="0"/>
                      <a:pt x="27662" y="5519"/>
                      <a:pt x="27662" y="13797"/>
                    </a:cubicBezTo>
                    <a:cubicBezTo>
                      <a:pt x="27662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04" name="Google Shape;204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5"/>
          <p:cNvSpPr txBox="1">
            <a:spLocks noGrp="1"/>
          </p:cNvSpPr>
          <p:nvPr>
            <p:ph type="subTitle" idx="1"/>
          </p:nvPr>
        </p:nvSpPr>
        <p:spPr>
          <a:xfrm>
            <a:off x="1147788" y="2441550"/>
            <a:ext cx="2903700" cy="167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06" name="Google Shape;206;p5"/>
          <p:cNvSpPr txBox="1">
            <a:spLocks noGrp="1"/>
          </p:cNvSpPr>
          <p:nvPr>
            <p:ph type="subTitle" idx="2"/>
          </p:nvPr>
        </p:nvSpPr>
        <p:spPr>
          <a:xfrm>
            <a:off x="1147788" y="2029275"/>
            <a:ext cx="2903700" cy="41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700">
                <a:solidFill>
                  <a:schemeClr val="dk1"/>
                </a:solidFill>
                <a:latin typeface="Anybody SemiBold"/>
                <a:ea typeface="Anybody SemiBold"/>
                <a:cs typeface="Anybody SemiBold"/>
                <a:sym typeface="Anybody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07" name="Google Shape;207;p5"/>
          <p:cNvSpPr txBox="1">
            <a:spLocks noGrp="1"/>
          </p:cNvSpPr>
          <p:nvPr>
            <p:ph type="subTitle" idx="3"/>
          </p:nvPr>
        </p:nvSpPr>
        <p:spPr>
          <a:xfrm>
            <a:off x="5092513" y="2441550"/>
            <a:ext cx="2903700" cy="167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08" name="Google Shape;208;p5"/>
          <p:cNvSpPr txBox="1">
            <a:spLocks noGrp="1"/>
          </p:cNvSpPr>
          <p:nvPr>
            <p:ph type="subTitle" idx="4"/>
          </p:nvPr>
        </p:nvSpPr>
        <p:spPr>
          <a:xfrm>
            <a:off x="5092513" y="2029275"/>
            <a:ext cx="2903700" cy="41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700">
                <a:solidFill>
                  <a:schemeClr val="dk1"/>
                </a:solidFill>
                <a:latin typeface="Anybody SemiBold"/>
                <a:ea typeface="Anybody SemiBold"/>
                <a:cs typeface="Anybody SemiBold"/>
                <a:sym typeface="Anybody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pic>
        <p:nvPicPr>
          <p:cNvPr id="209" name="Google Shape;209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6451064" y="3367713"/>
            <a:ext cx="3419223" cy="22505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43899" y="3155275"/>
            <a:ext cx="2020525" cy="2117226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5"/>
          <p:cNvSpPr/>
          <p:nvPr/>
        </p:nvSpPr>
        <p:spPr>
          <a:xfrm>
            <a:off x="8176075" y="2858325"/>
            <a:ext cx="509400" cy="509400"/>
          </a:xfrm>
          <a:prstGeom prst="mathMultiply">
            <a:avLst>
              <a:gd name="adj1" fmla="val 23520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9525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212" name="Google Shape;212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3155275"/>
            <a:ext cx="2020525" cy="2117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5" name="Google Shape;315;p8"/>
          <p:cNvGrpSpPr/>
          <p:nvPr/>
        </p:nvGrpSpPr>
        <p:grpSpPr>
          <a:xfrm>
            <a:off x="229836" y="291440"/>
            <a:ext cx="8684329" cy="4560619"/>
            <a:chOff x="404546" y="237996"/>
            <a:chExt cx="8887861" cy="4667505"/>
          </a:xfrm>
        </p:grpSpPr>
        <p:grpSp>
          <p:nvGrpSpPr>
            <p:cNvPr id="316" name="Google Shape;316;p8"/>
            <p:cNvGrpSpPr/>
            <p:nvPr/>
          </p:nvGrpSpPr>
          <p:grpSpPr>
            <a:xfrm>
              <a:off x="404546" y="237996"/>
              <a:ext cx="8887861" cy="27593"/>
              <a:chOff x="1730821" y="1073383"/>
              <a:chExt cx="8887861" cy="27593"/>
            </a:xfrm>
          </p:grpSpPr>
          <p:sp>
            <p:nvSpPr>
              <p:cNvPr id="317" name="Google Shape;317;p8"/>
              <p:cNvSpPr/>
              <p:nvPr/>
            </p:nvSpPr>
            <p:spPr>
              <a:xfrm>
                <a:off x="1730821" y="1073383"/>
                <a:ext cx="29045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9045" h="27593" extrusionOk="0"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" name="Google Shape;318;p8"/>
              <p:cNvSpPr/>
              <p:nvPr/>
            </p:nvSpPr>
            <p:spPr>
              <a:xfrm>
                <a:off x="2173416" y="1073383"/>
                <a:ext cx="8004054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8004054" h="27593" extrusionOk="0">
                    <a:moveTo>
                      <a:pt x="7988840" y="27594"/>
                    </a:moveTo>
                    <a:cubicBezTo>
                      <a:pt x="7980542" y="27594"/>
                      <a:pt x="7975009" y="22075"/>
                      <a:pt x="7975009" y="13797"/>
                    </a:cubicBezTo>
                    <a:cubicBezTo>
                      <a:pt x="7975009" y="5519"/>
                      <a:pt x="7980542" y="0"/>
                      <a:pt x="7988840" y="0"/>
                    </a:cubicBezTo>
                    <a:lnTo>
                      <a:pt x="7990224" y="0"/>
                    </a:lnTo>
                    <a:cubicBezTo>
                      <a:pt x="7998522" y="0"/>
                      <a:pt x="8004055" y="5519"/>
                      <a:pt x="8004055" y="13797"/>
                    </a:cubicBezTo>
                    <a:cubicBezTo>
                      <a:pt x="8004055" y="22075"/>
                      <a:pt x="7997139" y="27594"/>
                      <a:pt x="7988840" y="27594"/>
                    </a:cubicBezTo>
                    <a:close/>
                    <a:moveTo>
                      <a:pt x="7546245" y="27594"/>
                    </a:moveTo>
                    <a:cubicBezTo>
                      <a:pt x="7537947" y="27594"/>
                      <a:pt x="7532414" y="22075"/>
                      <a:pt x="7532414" y="13797"/>
                    </a:cubicBezTo>
                    <a:cubicBezTo>
                      <a:pt x="7532414" y="5519"/>
                      <a:pt x="7537947" y="0"/>
                      <a:pt x="7546245" y="0"/>
                    </a:cubicBezTo>
                    <a:lnTo>
                      <a:pt x="7547629" y="0"/>
                    </a:lnTo>
                    <a:cubicBezTo>
                      <a:pt x="7555927" y="0"/>
                      <a:pt x="7561460" y="5519"/>
                      <a:pt x="7561460" y="13797"/>
                    </a:cubicBezTo>
                    <a:cubicBezTo>
                      <a:pt x="7561460" y="22075"/>
                      <a:pt x="7554544" y="27594"/>
                      <a:pt x="7546245" y="27594"/>
                    </a:cubicBezTo>
                    <a:close/>
                    <a:moveTo>
                      <a:pt x="7103650" y="27594"/>
                    </a:moveTo>
                    <a:cubicBezTo>
                      <a:pt x="7095352" y="27594"/>
                      <a:pt x="7089819" y="22075"/>
                      <a:pt x="7089819" y="13797"/>
                    </a:cubicBezTo>
                    <a:cubicBezTo>
                      <a:pt x="7089819" y="5519"/>
                      <a:pt x="7095352" y="0"/>
                      <a:pt x="7103650" y="0"/>
                    </a:cubicBezTo>
                    <a:lnTo>
                      <a:pt x="7105034" y="0"/>
                    </a:lnTo>
                    <a:cubicBezTo>
                      <a:pt x="7113332" y="0"/>
                      <a:pt x="7118865" y="5519"/>
                      <a:pt x="7118865" y="13797"/>
                    </a:cubicBezTo>
                    <a:cubicBezTo>
                      <a:pt x="7118865" y="22075"/>
                      <a:pt x="7110566" y="27594"/>
                      <a:pt x="7103650" y="27594"/>
                    </a:cubicBezTo>
                    <a:close/>
                    <a:moveTo>
                      <a:pt x="6659672" y="27594"/>
                    </a:moveTo>
                    <a:cubicBezTo>
                      <a:pt x="6651374" y="27594"/>
                      <a:pt x="6645841" y="22075"/>
                      <a:pt x="6645841" y="13797"/>
                    </a:cubicBezTo>
                    <a:cubicBezTo>
                      <a:pt x="6645841" y="5519"/>
                      <a:pt x="6651374" y="0"/>
                      <a:pt x="6659672" y="0"/>
                    </a:cubicBezTo>
                    <a:lnTo>
                      <a:pt x="6661055" y="0"/>
                    </a:lnTo>
                    <a:cubicBezTo>
                      <a:pt x="6669354" y="0"/>
                      <a:pt x="6674886" y="5519"/>
                      <a:pt x="6674886" y="13797"/>
                    </a:cubicBezTo>
                    <a:cubicBezTo>
                      <a:pt x="6674886" y="22075"/>
                      <a:pt x="6667971" y="27594"/>
                      <a:pt x="6659672" y="27594"/>
                    </a:cubicBezTo>
                    <a:close/>
                    <a:moveTo>
                      <a:pt x="6217077" y="27594"/>
                    </a:moveTo>
                    <a:cubicBezTo>
                      <a:pt x="6208779" y="27594"/>
                      <a:pt x="6203246" y="22075"/>
                      <a:pt x="6203246" y="13797"/>
                    </a:cubicBezTo>
                    <a:cubicBezTo>
                      <a:pt x="6203246" y="5519"/>
                      <a:pt x="6208779" y="0"/>
                      <a:pt x="6217077" y="0"/>
                    </a:cubicBezTo>
                    <a:lnTo>
                      <a:pt x="6218460" y="0"/>
                    </a:lnTo>
                    <a:cubicBezTo>
                      <a:pt x="6226759" y="0"/>
                      <a:pt x="6232291" y="5519"/>
                      <a:pt x="6232291" y="13797"/>
                    </a:cubicBezTo>
                    <a:cubicBezTo>
                      <a:pt x="6232291" y="22075"/>
                      <a:pt x="6225376" y="27594"/>
                      <a:pt x="6217077" y="27594"/>
                    </a:cubicBezTo>
                    <a:close/>
                    <a:moveTo>
                      <a:pt x="5774482" y="27594"/>
                    </a:moveTo>
                    <a:cubicBezTo>
                      <a:pt x="5766183" y="27594"/>
                      <a:pt x="5760651" y="22075"/>
                      <a:pt x="5760651" y="13797"/>
                    </a:cubicBezTo>
                    <a:cubicBezTo>
                      <a:pt x="5760651" y="5519"/>
                      <a:pt x="5766183" y="0"/>
                      <a:pt x="5774482" y="0"/>
                    </a:cubicBezTo>
                    <a:lnTo>
                      <a:pt x="5775865" y="0"/>
                    </a:lnTo>
                    <a:cubicBezTo>
                      <a:pt x="5784164" y="0"/>
                      <a:pt x="5789696" y="5519"/>
                      <a:pt x="5789696" y="13797"/>
                    </a:cubicBezTo>
                    <a:cubicBezTo>
                      <a:pt x="5789696" y="22075"/>
                      <a:pt x="5781398" y="27594"/>
                      <a:pt x="5774482" y="27594"/>
                    </a:cubicBezTo>
                    <a:close/>
                    <a:moveTo>
                      <a:pt x="5330504" y="27594"/>
                    </a:moveTo>
                    <a:cubicBezTo>
                      <a:pt x="5322205" y="27594"/>
                      <a:pt x="5316673" y="22075"/>
                      <a:pt x="5316673" y="13797"/>
                    </a:cubicBezTo>
                    <a:cubicBezTo>
                      <a:pt x="5316673" y="5519"/>
                      <a:pt x="5322205" y="0"/>
                      <a:pt x="5330504" y="0"/>
                    </a:cubicBezTo>
                    <a:lnTo>
                      <a:pt x="5331887" y="0"/>
                    </a:lnTo>
                    <a:cubicBezTo>
                      <a:pt x="5340186" y="0"/>
                      <a:pt x="5345718" y="5519"/>
                      <a:pt x="5345718" y="13797"/>
                    </a:cubicBezTo>
                    <a:cubicBezTo>
                      <a:pt x="5345718" y="22075"/>
                      <a:pt x="5338803" y="27594"/>
                      <a:pt x="5330504" y="27594"/>
                    </a:cubicBezTo>
                    <a:close/>
                    <a:moveTo>
                      <a:pt x="4887909" y="27594"/>
                    </a:moveTo>
                    <a:cubicBezTo>
                      <a:pt x="4879610" y="27594"/>
                      <a:pt x="4874078" y="22075"/>
                      <a:pt x="4874078" y="13797"/>
                    </a:cubicBezTo>
                    <a:cubicBezTo>
                      <a:pt x="4874078" y="5519"/>
                      <a:pt x="4879610" y="0"/>
                      <a:pt x="4887909" y="0"/>
                    </a:cubicBezTo>
                    <a:lnTo>
                      <a:pt x="4889292" y="0"/>
                    </a:lnTo>
                    <a:cubicBezTo>
                      <a:pt x="4897591" y="0"/>
                      <a:pt x="4903123" y="5519"/>
                      <a:pt x="4903123" y="13797"/>
                    </a:cubicBezTo>
                    <a:cubicBezTo>
                      <a:pt x="4903123" y="22075"/>
                      <a:pt x="4896208" y="27594"/>
                      <a:pt x="4887909" y="27594"/>
                    </a:cubicBezTo>
                    <a:close/>
                    <a:moveTo>
                      <a:pt x="4445314" y="27594"/>
                    </a:moveTo>
                    <a:cubicBezTo>
                      <a:pt x="4437015" y="27594"/>
                      <a:pt x="4431483" y="22075"/>
                      <a:pt x="4431483" y="13797"/>
                    </a:cubicBezTo>
                    <a:cubicBezTo>
                      <a:pt x="4431483" y="5519"/>
                      <a:pt x="4437015" y="0"/>
                      <a:pt x="4445314" y="0"/>
                    </a:cubicBezTo>
                    <a:lnTo>
                      <a:pt x="4446697" y="0"/>
                    </a:lnTo>
                    <a:cubicBezTo>
                      <a:pt x="4454996" y="0"/>
                      <a:pt x="4460528" y="5519"/>
                      <a:pt x="4460528" y="13797"/>
                    </a:cubicBezTo>
                    <a:cubicBezTo>
                      <a:pt x="4460528" y="22075"/>
                      <a:pt x="4452229" y="27594"/>
                      <a:pt x="4445314" y="27594"/>
                    </a:cubicBezTo>
                    <a:close/>
                    <a:moveTo>
                      <a:pt x="4001336" y="27594"/>
                    </a:moveTo>
                    <a:cubicBezTo>
                      <a:pt x="3993037" y="27594"/>
                      <a:pt x="3987504" y="22075"/>
                      <a:pt x="3987504" y="13797"/>
                    </a:cubicBezTo>
                    <a:cubicBezTo>
                      <a:pt x="3987504" y="5519"/>
                      <a:pt x="3993037" y="0"/>
                      <a:pt x="4001336" y="0"/>
                    </a:cubicBezTo>
                    <a:lnTo>
                      <a:pt x="4002719" y="0"/>
                    </a:lnTo>
                    <a:cubicBezTo>
                      <a:pt x="4011018" y="0"/>
                      <a:pt x="4016550" y="5519"/>
                      <a:pt x="4016550" y="13797"/>
                    </a:cubicBezTo>
                    <a:cubicBezTo>
                      <a:pt x="4016550" y="22075"/>
                      <a:pt x="4009634" y="27594"/>
                      <a:pt x="4001336" y="27594"/>
                    </a:cubicBezTo>
                    <a:close/>
                    <a:moveTo>
                      <a:pt x="3558741" y="27594"/>
                    </a:moveTo>
                    <a:lnTo>
                      <a:pt x="3557358" y="27594"/>
                    </a:lnTo>
                    <a:cubicBezTo>
                      <a:pt x="3549059" y="27594"/>
                      <a:pt x="3543527" y="22075"/>
                      <a:pt x="3543527" y="13797"/>
                    </a:cubicBezTo>
                    <a:cubicBezTo>
                      <a:pt x="3543527" y="5519"/>
                      <a:pt x="3549059" y="0"/>
                      <a:pt x="3557358" y="0"/>
                    </a:cubicBezTo>
                    <a:lnTo>
                      <a:pt x="3558741" y="0"/>
                    </a:lnTo>
                    <a:cubicBezTo>
                      <a:pt x="3567039" y="0"/>
                      <a:pt x="3572572" y="5519"/>
                      <a:pt x="3572572" y="13797"/>
                    </a:cubicBezTo>
                    <a:cubicBezTo>
                      <a:pt x="3572572" y="22075"/>
                      <a:pt x="3567039" y="27594"/>
                      <a:pt x="3558741" y="27594"/>
                    </a:cubicBezTo>
                    <a:close/>
                    <a:moveTo>
                      <a:pt x="3116146" y="27594"/>
                    </a:moveTo>
                    <a:cubicBezTo>
                      <a:pt x="3107847" y="27594"/>
                      <a:pt x="3102314" y="22075"/>
                      <a:pt x="3102314" y="13797"/>
                    </a:cubicBezTo>
                    <a:cubicBezTo>
                      <a:pt x="3102314" y="5519"/>
                      <a:pt x="3107847" y="0"/>
                      <a:pt x="3116146" y="0"/>
                    </a:cubicBezTo>
                    <a:lnTo>
                      <a:pt x="3117529" y="0"/>
                    </a:lnTo>
                    <a:cubicBezTo>
                      <a:pt x="3125827" y="0"/>
                      <a:pt x="3131360" y="5519"/>
                      <a:pt x="3131360" y="13797"/>
                    </a:cubicBezTo>
                    <a:cubicBezTo>
                      <a:pt x="3131360" y="22075"/>
                      <a:pt x="3123061" y="27594"/>
                      <a:pt x="3116146" y="27594"/>
                    </a:cubicBezTo>
                    <a:close/>
                    <a:moveTo>
                      <a:pt x="2672168" y="27594"/>
                    </a:moveTo>
                    <a:lnTo>
                      <a:pt x="2670785" y="27594"/>
                    </a:lnTo>
                    <a:cubicBezTo>
                      <a:pt x="2662486" y="27594"/>
                      <a:pt x="2656953" y="22075"/>
                      <a:pt x="2656953" y="13797"/>
                    </a:cubicBezTo>
                    <a:cubicBezTo>
                      <a:pt x="2656953" y="5519"/>
                      <a:pt x="2662486" y="0"/>
                      <a:pt x="2670785" y="0"/>
                    </a:cubicBezTo>
                    <a:lnTo>
                      <a:pt x="2672168" y="0"/>
                    </a:lnTo>
                    <a:cubicBezTo>
                      <a:pt x="2680466" y="0"/>
                      <a:pt x="2685999" y="5519"/>
                      <a:pt x="2685999" y="13797"/>
                    </a:cubicBezTo>
                    <a:cubicBezTo>
                      <a:pt x="2685999" y="22075"/>
                      <a:pt x="2680466" y="27594"/>
                      <a:pt x="2672168" y="27594"/>
                    </a:cubicBezTo>
                    <a:close/>
                    <a:moveTo>
                      <a:pt x="2229573" y="27594"/>
                    </a:moveTo>
                    <a:cubicBezTo>
                      <a:pt x="2221274" y="27594"/>
                      <a:pt x="2215741" y="22075"/>
                      <a:pt x="2215741" y="13797"/>
                    </a:cubicBezTo>
                    <a:cubicBezTo>
                      <a:pt x="2215741" y="5519"/>
                      <a:pt x="2221274" y="0"/>
                      <a:pt x="2229573" y="0"/>
                    </a:cubicBezTo>
                    <a:lnTo>
                      <a:pt x="2230956" y="0"/>
                    </a:lnTo>
                    <a:cubicBezTo>
                      <a:pt x="2239254" y="0"/>
                      <a:pt x="2244787" y="5519"/>
                      <a:pt x="2244787" y="13797"/>
                    </a:cubicBezTo>
                    <a:cubicBezTo>
                      <a:pt x="2244787" y="22075"/>
                      <a:pt x="2237871" y="27594"/>
                      <a:pt x="2229573" y="27594"/>
                    </a:cubicBezTo>
                    <a:close/>
                    <a:moveTo>
                      <a:pt x="1786977" y="27594"/>
                    </a:moveTo>
                    <a:cubicBezTo>
                      <a:pt x="1778679" y="27594"/>
                      <a:pt x="1773146" y="22075"/>
                      <a:pt x="1773146" y="13797"/>
                    </a:cubicBezTo>
                    <a:cubicBezTo>
                      <a:pt x="1773146" y="5519"/>
                      <a:pt x="1778679" y="0"/>
                      <a:pt x="1786977" y="0"/>
                    </a:cubicBezTo>
                    <a:lnTo>
                      <a:pt x="1788361" y="0"/>
                    </a:lnTo>
                    <a:cubicBezTo>
                      <a:pt x="1796659" y="0"/>
                      <a:pt x="1802192" y="5519"/>
                      <a:pt x="1802192" y="13797"/>
                    </a:cubicBezTo>
                    <a:cubicBezTo>
                      <a:pt x="1802192" y="22075"/>
                      <a:pt x="1793893" y="27594"/>
                      <a:pt x="1786977" y="27594"/>
                    </a:cubicBezTo>
                    <a:close/>
                    <a:moveTo>
                      <a:pt x="1342999" y="27594"/>
                    </a:moveTo>
                    <a:lnTo>
                      <a:pt x="1341616" y="27594"/>
                    </a:lnTo>
                    <a:cubicBezTo>
                      <a:pt x="1333317" y="27594"/>
                      <a:pt x="1327785" y="22075"/>
                      <a:pt x="1327785" y="13797"/>
                    </a:cubicBezTo>
                    <a:cubicBezTo>
                      <a:pt x="1327785" y="5519"/>
                      <a:pt x="1333317" y="0"/>
                      <a:pt x="1341616" y="0"/>
                    </a:cubicBezTo>
                    <a:lnTo>
                      <a:pt x="1342999" y="0"/>
                    </a:lnTo>
                    <a:cubicBezTo>
                      <a:pt x="1351298" y="0"/>
                      <a:pt x="1356831" y="5519"/>
                      <a:pt x="1356831" y="13797"/>
                    </a:cubicBezTo>
                    <a:cubicBezTo>
                      <a:pt x="1356831" y="22075"/>
                      <a:pt x="1351298" y="27594"/>
                      <a:pt x="1342999" y="27594"/>
                    </a:cubicBezTo>
                    <a:close/>
                    <a:moveTo>
                      <a:pt x="900404" y="27594"/>
                    </a:moveTo>
                    <a:cubicBezTo>
                      <a:pt x="892106" y="27594"/>
                      <a:pt x="886573" y="22075"/>
                      <a:pt x="886573" y="13797"/>
                    </a:cubicBezTo>
                    <a:cubicBezTo>
                      <a:pt x="886573" y="5519"/>
                      <a:pt x="892106" y="0"/>
                      <a:pt x="900404" y="0"/>
                    </a:cubicBezTo>
                    <a:lnTo>
                      <a:pt x="901787" y="0"/>
                    </a:lnTo>
                    <a:cubicBezTo>
                      <a:pt x="910086" y="0"/>
                      <a:pt x="915618" y="5519"/>
                      <a:pt x="915618" y="13797"/>
                    </a:cubicBezTo>
                    <a:cubicBezTo>
                      <a:pt x="915618" y="22075"/>
                      <a:pt x="908703" y="27594"/>
                      <a:pt x="900404" y="27594"/>
                    </a:cubicBezTo>
                    <a:close/>
                    <a:moveTo>
                      <a:pt x="457809" y="27594"/>
                    </a:moveTo>
                    <a:lnTo>
                      <a:pt x="456426" y="27594"/>
                    </a:lnTo>
                    <a:cubicBezTo>
                      <a:pt x="448127" y="27594"/>
                      <a:pt x="442595" y="22075"/>
                      <a:pt x="442595" y="13797"/>
                    </a:cubicBezTo>
                    <a:cubicBezTo>
                      <a:pt x="442595" y="5519"/>
                      <a:pt x="448127" y="0"/>
                      <a:pt x="456426" y="0"/>
                    </a:cubicBezTo>
                    <a:lnTo>
                      <a:pt x="457809" y="0"/>
                    </a:lnTo>
                    <a:cubicBezTo>
                      <a:pt x="466108" y="0"/>
                      <a:pt x="471640" y="5519"/>
                      <a:pt x="471640" y="13797"/>
                    </a:cubicBezTo>
                    <a:cubicBezTo>
                      <a:pt x="471640" y="22075"/>
                      <a:pt x="464725" y="27594"/>
                      <a:pt x="457809" y="27594"/>
                    </a:cubicBezTo>
                    <a:close/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" name="Google Shape;319;p8"/>
              <p:cNvSpPr/>
              <p:nvPr/>
            </p:nvSpPr>
            <p:spPr>
              <a:xfrm>
                <a:off x="10591020" y="1073383"/>
                <a:ext cx="27662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7662" h="27593" extrusionOk="0">
                    <a:moveTo>
                      <a:pt x="13831" y="27594"/>
                    </a:moveTo>
                    <a:cubicBezTo>
                      <a:pt x="5533" y="27594"/>
                      <a:pt x="0" y="22075"/>
                      <a:pt x="0" y="13797"/>
                    </a:cubicBezTo>
                    <a:cubicBezTo>
                      <a:pt x="0" y="5519"/>
                      <a:pt x="5533" y="0"/>
                      <a:pt x="13831" y="0"/>
                    </a:cubicBezTo>
                    <a:lnTo>
                      <a:pt x="13831" y="0"/>
                    </a:lnTo>
                    <a:cubicBezTo>
                      <a:pt x="22130" y="0"/>
                      <a:pt x="27662" y="5519"/>
                      <a:pt x="27662" y="13797"/>
                    </a:cubicBezTo>
                    <a:cubicBezTo>
                      <a:pt x="27662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0" name="Google Shape;320;p8"/>
            <p:cNvGrpSpPr/>
            <p:nvPr/>
          </p:nvGrpSpPr>
          <p:grpSpPr>
            <a:xfrm>
              <a:off x="404546" y="701573"/>
              <a:ext cx="8887861" cy="27593"/>
              <a:chOff x="1730821" y="1536960"/>
              <a:chExt cx="8887861" cy="27593"/>
            </a:xfrm>
          </p:grpSpPr>
          <p:sp>
            <p:nvSpPr>
              <p:cNvPr id="321" name="Google Shape;321;p8"/>
              <p:cNvSpPr/>
              <p:nvPr/>
            </p:nvSpPr>
            <p:spPr>
              <a:xfrm>
                <a:off x="1730821" y="1536960"/>
                <a:ext cx="29045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9045" h="27593" extrusionOk="0"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" name="Google Shape;322;p8"/>
              <p:cNvSpPr/>
              <p:nvPr/>
            </p:nvSpPr>
            <p:spPr>
              <a:xfrm>
                <a:off x="2173416" y="1536960"/>
                <a:ext cx="8004054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8004054" h="27593" extrusionOk="0">
                    <a:moveTo>
                      <a:pt x="7988840" y="27594"/>
                    </a:moveTo>
                    <a:cubicBezTo>
                      <a:pt x="7980542" y="27594"/>
                      <a:pt x="7975009" y="22075"/>
                      <a:pt x="7975009" y="13797"/>
                    </a:cubicBezTo>
                    <a:cubicBezTo>
                      <a:pt x="7975009" y="5519"/>
                      <a:pt x="7980542" y="0"/>
                      <a:pt x="7988840" y="0"/>
                    </a:cubicBezTo>
                    <a:lnTo>
                      <a:pt x="7990224" y="0"/>
                    </a:lnTo>
                    <a:cubicBezTo>
                      <a:pt x="7998522" y="0"/>
                      <a:pt x="8004055" y="5519"/>
                      <a:pt x="8004055" y="13797"/>
                    </a:cubicBezTo>
                    <a:cubicBezTo>
                      <a:pt x="8004055" y="22075"/>
                      <a:pt x="7997139" y="27594"/>
                      <a:pt x="7988840" y="27594"/>
                    </a:cubicBezTo>
                    <a:close/>
                    <a:moveTo>
                      <a:pt x="7546245" y="27594"/>
                    </a:moveTo>
                    <a:cubicBezTo>
                      <a:pt x="7537947" y="27594"/>
                      <a:pt x="7532414" y="22075"/>
                      <a:pt x="7532414" y="13797"/>
                    </a:cubicBezTo>
                    <a:cubicBezTo>
                      <a:pt x="7532414" y="5519"/>
                      <a:pt x="7537947" y="0"/>
                      <a:pt x="7546245" y="0"/>
                    </a:cubicBezTo>
                    <a:lnTo>
                      <a:pt x="7547629" y="0"/>
                    </a:lnTo>
                    <a:cubicBezTo>
                      <a:pt x="7555927" y="0"/>
                      <a:pt x="7561460" y="5519"/>
                      <a:pt x="7561460" y="13797"/>
                    </a:cubicBezTo>
                    <a:cubicBezTo>
                      <a:pt x="7561460" y="22075"/>
                      <a:pt x="7554544" y="27594"/>
                      <a:pt x="7546245" y="27594"/>
                    </a:cubicBezTo>
                    <a:close/>
                    <a:moveTo>
                      <a:pt x="7103650" y="27594"/>
                    </a:moveTo>
                    <a:cubicBezTo>
                      <a:pt x="7095352" y="27594"/>
                      <a:pt x="7089819" y="22075"/>
                      <a:pt x="7089819" y="13797"/>
                    </a:cubicBezTo>
                    <a:cubicBezTo>
                      <a:pt x="7089819" y="5519"/>
                      <a:pt x="7095352" y="0"/>
                      <a:pt x="7103650" y="0"/>
                    </a:cubicBezTo>
                    <a:lnTo>
                      <a:pt x="7105034" y="0"/>
                    </a:lnTo>
                    <a:cubicBezTo>
                      <a:pt x="7113332" y="0"/>
                      <a:pt x="7118865" y="5519"/>
                      <a:pt x="7118865" y="13797"/>
                    </a:cubicBezTo>
                    <a:cubicBezTo>
                      <a:pt x="7118865" y="22075"/>
                      <a:pt x="7110566" y="27594"/>
                      <a:pt x="7103650" y="27594"/>
                    </a:cubicBezTo>
                    <a:close/>
                    <a:moveTo>
                      <a:pt x="6659672" y="27594"/>
                    </a:moveTo>
                    <a:cubicBezTo>
                      <a:pt x="6651374" y="27594"/>
                      <a:pt x="6645841" y="22075"/>
                      <a:pt x="6645841" y="13797"/>
                    </a:cubicBezTo>
                    <a:cubicBezTo>
                      <a:pt x="6645841" y="5519"/>
                      <a:pt x="6651374" y="0"/>
                      <a:pt x="6659672" y="0"/>
                    </a:cubicBezTo>
                    <a:lnTo>
                      <a:pt x="6661055" y="0"/>
                    </a:lnTo>
                    <a:cubicBezTo>
                      <a:pt x="6669354" y="0"/>
                      <a:pt x="6674886" y="5519"/>
                      <a:pt x="6674886" y="13797"/>
                    </a:cubicBezTo>
                    <a:cubicBezTo>
                      <a:pt x="6674886" y="22075"/>
                      <a:pt x="6667971" y="27594"/>
                      <a:pt x="6659672" y="27594"/>
                    </a:cubicBezTo>
                    <a:close/>
                    <a:moveTo>
                      <a:pt x="6217077" y="27594"/>
                    </a:moveTo>
                    <a:cubicBezTo>
                      <a:pt x="6208779" y="27594"/>
                      <a:pt x="6203246" y="22075"/>
                      <a:pt x="6203246" y="13797"/>
                    </a:cubicBezTo>
                    <a:cubicBezTo>
                      <a:pt x="6203246" y="5519"/>
                      <a:pt x="6208779" y="0"/>
                      <a:pt x="6217077" y="0"/>
                    </a:cubicBezTo>
                    <a:lnTo>
                      <a:pt x="6218460" y="0"/>
                    </a:lnTo>
                    <a:cubicBezTo>
                      <a:pt x="6226759" y="0"/>
                      <a:pt x="6232291" y="5519"/>
                      <a:pt x="6232291" y="13797"/>
                    </a:cubicBezTo>
                    <a:cubicBezTo>
                      <a:pt x="6232291" y="22075"/>
                      <a:pt x="6225376" y="27594"/>
                      <a:pt x="6217077" y="27594"/>
                    </a:cubicBezTo>
                    <a:close/>
                    <a:moveTo>
                      <a:pt x="5774482" y="27594"/>
                    </a:moveTo>
                    <a:cubicBezTo>
                      <a:pt x="5766183" y="27594"/>
                      <a:pt x="5760651" y="22075"/>
                      <a:pt x="5760651" y="13797"/>
                    </a:cubicBezTo>
                    <a:cubicBezTo>
                      <a:pt x="5760651" y="5519"/>
                      <a:pt x="5766183" y="0"/>
                      <a:pt x="5774482" y="0"/>
                    </a:cubicBezTo>
                    <a:lnTo>
                      <a:pt x="5775865" y="0"/>
                    </a:lnTo>
                    <a:cubicBezTo>
                      <a:pt x="5784164" y="0"/>
                      <a:pt x="5789696" y="5519"/>
                      <a:pt x="5789696" y="13797"/>
                    </a:cubicBezTo>
                    <a:cubicBezTo>
                      <a:pt x="5789696" y="22075"/>
                      <a:pt x="5781398" y="27594"/>
                      <a:pt x="5774482" y="27594"/>
                    </a:cubicBezTo>
                    <a:close/>
                    <a:moveTo>
                      <a:pt x="5330504" y="27594"/>
                    </a:moveTo>
                    <a:cubicBezTo>
                      <a:pt x="5322205" y="27594"/>
                      <a:pt x="5316673" y="22075"/>
                      <a:pt x="5316673" y="13797"/>
                    </a:cubicBezTo>
                    <a:cubicBezTo>
                      <a:pt x="5316673" y="5519"/>
                      <a:pt x="5322205" y="0"/>
                      <a:pt x="5330504" y="0"/>
                    </a:cubicBezTo>
                    <a:lnTo>
                      <a:pt x="5331887" y="0"/>
                    </a:lnTo>
                    <a:cubicBezTo>
                      <a:pt x="5340186" y="0"/>
                      <a:pt x="5345718" y="5519"/>
                      <a:pt x="5345718" y="13797"/>
                    </a:cubicBezTo>
                    <a:cubicBezTo>
                      <a:pt x="5345718" y="22075"/>
                      <a:pt x="5338803" y="27594"/>
                      <a:pt x="5330504" y="27594"/>
                    </a:cubicBezTo>
                    <a:close/>
                    <a:moveTo>
                      <a:pt x="4887909" y="27594"/>
                    </a:moveTo>
                    <a:cubicBezTo>
                      <a:pt x="4879610" y="27594"/>
                      <a:pt x="4874078" y="22075"/>
                      <a:pt x="4874078" y="13797"/>
                    </a:cubicBezTo>
                    <a:cubicBezTo>
                      <a:pt x="4874078" y="5519"/>
                      <a:pt x="4879610" y="0"/>
                      <a:pt x="4887909" y="0"/>
                    </a:cubicBezTo>
                    <a:lnTo>
                      <a:pt x="4889292" y="0"/>
                    </a:lnTo>
                    <a:cubicBezTo>
                      <a:pt x="4897591" y="0"/>
                      <a:pt x="4903123" y="5519"/>
                      <a:pt x="4903123" y="13797"/>
                    </a:cubicBezTo>
                    <a:cubicBezTo>
                      <a:pt x="4903123" y="22075"/>
                      <a:pt x="4896208" y="27594"/>
                      <a:pt x="4887909" y="27594"/>
                    </a:cubicBezTo>
                    <a:close/>
                    <a:moveTo>
                      <a:pt x="4445314" y="27594"/>
                    </a:moveTo>
                    <a:cubicBezTo>
                      <a:pt x="4437015" y="27594"/>
                      <a:pt x="4431483" y="22075"/>
                      <a:pt x="4431483" y="13797"/>
                    </a:cubicBezTo>
                    <a:cubicBezTo>
                      <a:pt x="4431483" y="5519"/>
                      <a:pt x="4437015" y="0"/>
                      <a:pt x="4445314" y="0"/>
                    </a:cubicBezTo>
                    <a:lnTo>
                      <a:pt x="4446697" y="0"/>
                    </a:lnTo>
                    <a:cubicBezTo>
                      <a:pt x="4454996" y="0"/>
                      <a:pt x="4460528" y="5519"/>
                      <a:pt x="4460528" y="13797"/>
                    </a:cubicBezTo>
                    <a:cubicBezTo>
                      <a:pt x="4460528" y="22075"/>
                      <a:pt x="4452229" y="27594"/>
                      <a:pt x="4445314" y="27594"/>
                    </a:cubicBezTo>
                    <a:close/>
                    <a:moveTo>
                      <a:pt x="4001336" y="27594"/>
                    </a:moveTo>
                    <a:cubicBezTo>
                      <a:pt x="3993037" y="27594"/>
                      <a:pt x="3987504" y="22075"/>
                      <a:pt x="3987504" y="13797"/>
                    </a:cubicBezTo>
                    <a:cubicBezTo>
                      <a:pt x="3987504" y="5519"/>
                      <a:pt x="3993037" y="0"/>
                      <a:pt x="4001336" y="0"/>
                    </a:cubicBezTo>
                    <a:lnTo>
                      <a:pt x="4002719" y="0"/>
                    </a:lnTo>
                    <a:cubicBezTo>
                      <a:pt x="4011018" y="0"/>
                      <a:pt x="4016550" y="5519"/>
                      <a:pt x="4016550" y="13797"/>
                    </a:cubicBezTo>
                    <a:cubicBezTo>
                      <a:pt x="4016550" y="22075"/>
                      <a:pt x="4009634" y="27594"/>
                      <a:pt x="4001336" y="27594"/>
                    </a:cubicBezTo>
                    <a:close/>
                    <a:moveTo>
                      <a:pt x="3558741" y="27594"/>
                    </a:moveTo>
                    <a:lnTo>
                      <a:pt x="3557358" y="27594"/>
                    </a:lnTo>
                    <a:cubicBezTo>
                      <a:pt x="3549059" y="27594"/>
                      <a:pt x="3543527" y="22075"/>
                      <a:pt x="3543527" y="13797"/>
                    </a:cubicBezTo>
                    <a:cubicBezTo>
                      <a:pt x="3543527" y="5519"/>
                      <a:pt x="3549059" y="0"/>
                      <a:pt x="3557358" y="0"/>
                    </a:cubicBezTo>
                    <a:lnTo>
                      <a:pt x="3558741" y="0"/>
                    </a:lnTo>
                    <a:cubicBezTo>
                      <a:pt x="3567039" y="0"/>
                      <a:pt x="3572572" y="5519"/>
                      <a:pt x="3572572" y="13797"/>
                    </a:cubicBezTo>
                    <a:cubicBezTo>
                      <a:pt x="3572572" y="22075"/>
                      <a:pt x="3567039" y="27594"/>
                      <a:pt x="3558741" y="27594"/>
                    </a:cubicBezTo>
                    <a:close/>
                    <a:moveTo>
                      <a:pt x="3116146" y="27594"/>
                    </a:moveTo>
                    <a:cubicBezTo>
                      <a:pt x="3107847" y="27594"/>
                      <a:pt x="3102314" y="22075"/>
                      <a:pt x="3102314" y="13797"/>
                    </a:cubicBezTo>
                    <a:cubicBezTo>
                      <a:pt x="3102314" y="5519"/>
                      <a:pt x="3107847" y="0"/>
                      <a:pt x="3116146" y="0"/>
                    </a:cubicBezTo>
                    <a:lnTo>
                      <a:pt x="3117529" y="0"/>
                    </a:lnTo>
                    <a:cubicBezTo>
                      <a:pt x="3125827" y="0"/>
                      <a:pt x="3131360" y="5519"/>
                      <a:pt x="3131360" y="13797"/>
                    </a:cubicBezTo>
                    <a:cubicBezTo>
                      <a:pt x="3131360" y="22075"/>
                      <a:pt x="3123061" y="27594"/>
                      <a:pt x="3116146" y="27594"/>
                    </a:cubicBezTo>
                    <a:close/>
                    <a:moveTo>
                      <a:pt x="2672168" y="27594"/>
                    </a:moveTo>
                    <a:lnTo>
                      <a:pt x="2670785" y="27594"/>
                    </a:lnTo>
                    <a:cubicBezTo>
                      <a:pt x="2662486" y="27594"/>
                      <a:pt x="2656953" y="22075"/>
                      <a:pt x="2656953" y="13797"/>
                    </a:cubicBezTo>
                    <a:cubicBezTo>
                      <a:pt x="2656953" y="5519"/>
                      <a:pt x="2662486" y="0"/>
                      <a:pt x="2670785" y="0"/>
                    </a:cubicBezTo>
                    <a:lnTo>
                      <a:pt x="2672168" y="0"/>
                    </a:lnTo>
                    <a:cubicBezTo>
                      <a:pt x="2680466" y="0"/>
                      <a:pt x="2685999" y="5519"/>
                      <a:pt x="2685999" y="13797"/>
                    </a:cubicBezTo>
                    <a:cubicBezTo>
                      <a:pt x="2685999" y="22075"/>
                      <a:pt x="2680466" y="27594"/>
                      <a:pt x="2672168" y="27594"/>
                    </a:cubicBezTo>
                    <a:close/>
                    <a:moveTo>
                      <a:pt x="2229573" y="27594"/>
                    </a:moveTo>
                    <a:cubicBezTo>
                      <a:pt x="2221274" y="27594"/>
                      <a:pt x="2215741" y="22075"/>
                      <a:pt x="2215741" y="13797"/>
                    </a:cubicBezTo>
                    <a:cubicBezTo>
                      <a:pt x="2215741" y="5519"/>
                      <a:pt x="2221274" y="0"/>
                      <a:pt x="2229573" y="0"/>
                    </a:cubicBezTo>
                    <a:lnTo>
                      <a:pt x="2230956" y="0"/>
                    </a:lnTo>
                    <a:cubicBezTo>
                      <a:pt x="2239254" y="0"/>
                      <a:pt x="2244787" y="5519"/>
                      <a:pt x="2244787" y="13797"/>
                    </a:cubicBezTo>
                    <a:cubicBezTo>
                      <a:pt x="2244787" y="22075"/>
                      <a:pt x="2237871" y="27594"/>
                      <a:pt x="2229573" y="27594"/>
                    </a:cubicBezTo>
                    <a:close/>
                    <a:moveTo>
                      <a:pt x="1786977" y="27594"/>
                    </a:moveTo>
                    <a:cubicBezTo>
                      <a:pt x="1778679" y="27594"/>
                      <a:pt x="1773146" y="22075"/>
                      <a:pt x="1773146" y="13797"/>
                    </a:cubicBezTo>
                    <a:cubicBezTo>
                      <a:pt x="1773146" y="5519"/>
                      <a:pt x="1778679" y="0"/>
                      <a:pt x="1786977" y="0"/>
                    </a:cubicBezTo>
                    <a:lnTo>
                      <a:pt x="1788361" y="0"/>
                    </a:lnTo>
                    <a:cubicBezTo>
                      <a:pt x="1796659" y="0"/>
                      <a:pt x="1802192" y="5519"/>
                      <a:pt x="1802192" y="13797"/>
                    </a:cubicBezTo>
                    <a:cubicBezTo>
                      <a:pt x="1802192" y="22075"/>
                      <a:pt x="1793893" y="27594"/>
                      <a:pt x="1786977" y="27594"/>
                    </a:cubicBezTo>
                    <a:close/>
                    <a:moveTo>
                      <a:pt x="1342999" y="27594"/>
                    </a:moveTo>
                    <a:lnTo>
                      <a:pt x="1341616" y="27594"/>
                    </a:lnTo>
                    <a:cubicBezTo>
                      <a:pt x="1333317" y="27594"/>
                      <a:pt x="1327785" y="22075"/>
                      <a:pt x="1327785" y="13797"/>
                    </a:cubicBezTo>
                    <a:cubicBezTo>
                      <a:pt x="1327785" y="5519"/>
                      <a:pt x="1333317" y="0"/>
                      <a:pt x="1341616" y="0"/>
                    </a:cubicBezTo>
                    <a:lnTo>
                      <a:pt x="1342999" y="0"/>
                    </a:lnTo>
                    <a:cubicBezTo>
                      <a:pt x="1351298" y="0"/>
                      <a:pt x="1356831" y="5519"/>
                      <a:pt x="1356831" y="13797"/>
                    </a:cubicBezTo>
                    <a:cubicBezTo>
                      <a:pt x="1356831" y="22075"/>
                      <a:pt x="1351298" y="27594"/>
                      <a:pt x="1342999" y="27594"/>
                    </a:cubicBezTo>
                    <a:close/>
                    <a:moveTo>
                      <a:pt x="900404" y="27594"/>
                    </a:moveTo>
                    <a:cubicBezTo>
                      <a:pt x="892106" y="27594"/>
                      <a:pt x="886573" y="22075"/>
                      <a:pt x="886573" y="13797"/>
                    </a:cubicBezTo>
                    <a:cubicBezTo>
                      <a:pt x="886573" y="5519"/>
                      <a:pt x="892106" y="0"/>
                      <a:pt x="900404" y="0"/>
                    </a:cubicBezTo>
                    <a:lnTo>
                      <a:pt x="901787" y="0"/>
                    </a:lnTo>
                    <a:cubicBezTo>
                      <a:pt x="910086" y="0"/>
                      <a:pt x="915618" y="5519"/>
                      <a:pt x="915618" y="13797"/>
                    </a:cubicBezTo>
                    <a:cubicBezTo>
                      <a:pt x="915618" y="22075"/>
                      <a:pt x="908703" y="27594"/>
                      <a:pt x="900404" y="27594"/>
                    </a:cubicBezTo>
                    <a:close/>
                    <a:moveTo>
                      <a:pt x="457809" y="27594"/>
                    </a:moveTo>
                    <a:lnTo>
                      <a:pt x="456426" y="27594"/>
                    </a:lnTo>
                    <a:cubicBezTo>
                      <a:pt x="448127" y="27594"/>
                      <a:pt x="442595" y="22075"/>
                      <a:pt x="442595" y="13797"/>
                    </a:cubicBezTo>
                    <a:cubicBezTo>
                      <a:pt x="442595" y="5519"/>
                      <a:pt x="448127" y="0"/>
                      <a:pt x="456426" y="0"/>
                    </a:cubicBezTo>
                    <a:lnTo>
                      <a:pt x="457809" y="0"/>
                    </a:lnTo>
                    <a:cubicBezTo>
                      <a:pt x="466108" y="0"/>
                      <a:pt x="471640" y="5519"/>
                      <a:pt x="471640" y="13797"/>
                    </a:cubicBezTo>
                    <a:cubicBezTo>
                      <a:pt x="471640" y="22075"/>
                      <a:pt x="464725" y="27594"/>
                      <a:pt x="457809" y="27594"/>
                    </a:cubicBezTo>
                    <a:close/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" name="Google Shape;323;p8"/>
              <p:cNvSpPr/>
              <p:nvPr/>
            </p:nvSpPr>
            <p:spPr>
              <a:xfrm>
                <a:off x="10591020" y="1536960"/>
                <a:ext cx="27662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7662" h="27593" extrusionOk="0">
                    <a:moveTo>
                      <a:pt x="13831" y="27594"/>
                    </a:moveTo>
                    <a:cubicBezTo>
                      <a:pt x="5533" y="27594"/>
                      <a:pt x="0" y="22075"/>
                      <a:pt x="0" y="13797"/>
                    </a:cubicBezTo>
                    <a:cubicBezTo>
                      <a:pt x="0" y="5519"/>
                      <a:pt x="5533" y="0"/>
                      <a:pt x="13831" y="0"/>
                    </a:cubicBezTo>
                    <a:lnTo>
                      <a:pt x="13831" y="0"/>
                    </a:lnTo>
                    <a:cubicBezTo>
                      <a:pt x="22130" y="0"/>
                      <a:pt x="27662" y="5519"/>
                      <a:pt x="27662" y="13797"/>
                    </a:cubicBezTo>
                    <a:cubicBezTo>
                      <a:pt x="27662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4" name="Google Shape;324;p8"/>
            <p:cNvGrpSpPr/>
            <p:nvPr/>
          </p:nvGrpSpPr>
          <p:grpSpPr>
            <a:xfrm>
              <a:off x="404546" y="1166529"/>
              <a:ext cx="8887861" cy="27593"/>
              <a:chOff x="1730821" y="2001917"/>
              <a:chExt cx="8887861" cy="27593"/>
            </a:xfrm>
          </p:grpSpPr>
          <p:sp>
            <p:nvSpPr>
              <p:cNvPr id="325" name="Google Shape;325;p8"/>
              <p:cNvSpPr/>
              <p:nvPr/>
            </p:nvSpPr>
            <p:spPr>
              <a:xfrm>
                <a:off x="1730821" y="2001917"/>
                <a:ext cx="29045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9045" h="27593" extrusionOk="0"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" name="Google Shape;326;p8"/>
              <p:cNvSpPr/>
              <p:nvPr/>
            </p:nvSpPr>
            <p:spPr>
              <a:xfrm>
                <a:off x="2173416" y="2001917"/>
                <a:ext cx="8004054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8004054" h="27593" extrusionOk="0">
                    <a:moveTo>
                      <a:pt x="7988840" y="27594"/>
                    </a:moveTo>
                    <a:cubicBezTo>
                      <a:pt x="7980542" y="27594"/>
                      <a:pt x="7975009" y="22075"/>
                      <a:pt x="7975009" y="13797"/>
                    </a:cubicBezTo>
                    <a:cubicBezTo>
                      <a:pt x="7975009" y="5519"/>
                      <a:pt x="7980542" y="0"/>
                      <a:pt x="7988840" y="0"/>
                    </a:cubicBezTo>
                    <a:lnTo>
                      <a:pt x="7990224" y="0"/>
                    </a:lnTo>
                    <a:cubicBezTo>
                      <a:pt x="7998522" y="0"/>
                      <a:pt x="8004055" y="5519"/>
                      <a:pt x="8004055" y="13797"/>
                    </a:cubicBezTo>
                    <a:cubicBezTo>
                      <a:pt x="8004055" y="22075"/>
                      <a:pt x="7997139" y="27594"/>
                      <a:pt x="7988840" y="27594"/>
                    </a:cubicBezTo>
                    <a:close/>
                    <a:moveTo>
                      <a:pt x="7546245" y="27594"/>
                    </a:moveTo>
                    <a:cubicBezTo>
                      <a:pt x="7537947" y="27594"/>
                      <a:pt x="7532414" y="22075"/>
                      <a:pt x="7532414" y="13797"/>
                    </a:cubicBezTo>
                    <a:cubicBezTo>
                      <a:pt x="7532414" y="5519"/>
                      <a:pt x="7537947" y="0"/>
                      <a:pt x="7546245" y="0"/>
                    </a:cubicBezTo>
                    <a:lnTo>
                      <a:pt x="7547629" y="0"/>
                    </a:lnTo>
                    <a:cubicBezTo>
                      <a:pt x="7555927" y="0"/>
                      <a:pt x="7561460" y="5519"/>
                      <a:pt x="7561460" y="13797"/>
                    </a:cubicBezTo>
                    <a:cubicBezTo>
                      <a:pt x="7561460" y="22075"/>
                      <a:pt x="7554544" y="27594"/>
                      <a:pt x="7546245" y="27594"/>
                    </a:cubicBezTo>
                    <a:close/>
                    <a:moveTo>
                      <a:pt x="7103650" y="27594"/>
                    </a:moveTo>
                    <a:cubicBezTo>
                      <a:pt x="7095352" y="27594"/>
                      <a:pt x="7089819" y="22075"/>
                      <a:pt x="7089819" y="13797"/>
                    </a:cubicBezTo>
                    <a:cubicBezTo>
                      <a:pt x="7089819" y="5519"/>
                      <a:pt x="7095352" y="0"/>
                      <a:pt x="7103650" y="0"/>
                    </a:cubicBezTo>
                    <a:lnTo>
                      <a:pt x="7105034" y="0"/>
                    </a:lnTo>
                    <a:cubicBezTo>
                      <a:pt x="7113332" y="0"/>
                      <a:pt x="7118865" y="5519"/>
                      <a:pt x="7118865" y="13797"/>
                    </a:cubicBezTo>
                    <a:cubicBezTo>
                      <a:pt x="7118865" y="22075"/>
                      <a:pt x="7110566" y="27594"/>
                      <a:pt x="7103650" y="27594"/>
                    </a:cubicBezTo>
                    <a:close/>
                    <a:moveTo>
                      <a:pt x="6659672" y="27594"/>
                    </a:moveTo>
                    <a:cubicBezTo>
                      <a:pt x="6651374" y="27594"/>
                      <a:pt x="6645841" y="22075"/>
                      <a:pt x="6645841" y="13797"/>
                    </a:cubicBezTo>
                    <a:cubicBezTo>
                      <a:pt x="6645841" y="5519"/>
                      <a:pt x="6651374" y="0"/>
                      <a:pt x="6659672" y="0"/>
                    </a:cubicBezTo>
                    <a:lnTo>
                      <a:pt x="6661055" y="0"/>
                    </a:lnTo>
                    <a:cubicBezTo>
                      <a:pt x="6669354" y="0"/>
                      <a:pt x="6674886" y="5519"/>
                      <a:pt x="6674886" y="13797"/>
                    </a:cubicBezTo>
                    <a:cubicBezTo>
                      <a:pt x="6674886" y="22075"/>
                      <a:pt x="6667971" y="27594"/>
                      <a:pt x="6659672" y="27594"/>
                    </a:cubicBezTo>
                    <a:close/>
                    <a:moveTo>
                      <a:pt x="6217077" y="27594"/>
                    </a:moveTo>
                    <a:cubicBezTo>
                      <a:pt x="6208779" y="27594"/>
                      <a:pt x="6203246" y="22075"/>
                      <a:pt x="6203246" y="13797"/>
                    </a:cubicBezTo>
                    <a:cubicBezTo>
                      <a:pt x="6203246" y="5519"/>
                      <a:pt x="6208779" y="0"/>
                      <a:pt x="6217077" y="0"/>
                    </a:cubicBezTo>
                    <a:lnTo>
                      <a:pt x="6218460" y="0"/>
                    </a:lnTo>
                    <a:cubicBezTo>
                      <a:pt x="6226759" y="0"/>
                      <a:pt x="6232291" y="5519"/>
                      <a:pt x="6232291" y="13797"/>
                    </a:cubicBezTo>
                    <a:cubicBezTo>
                      <a:pt x="6232291" y="22075"/>
                      <a:pt x="6225376" y="27594"/>
                      <a:pt x="6217077" y="27594"/>
                    </a:cubicBezTo>
                    <a:close/>
                    <a:moveTo>
                      <a:pt x="5774482" y="27594"/>
                    </a:moveTo>
                    <a:cubicBezTo>
                      <a:pt x="5766183" y="27594"/>
                      <a:pt x="5760651" y="22075"/>
                      <a:pt x="5760651" y="13797"/>
                    </a:cubicBezTo>
                    <a:cubicBezTo>
                      <a:pt x="5760651" y="5519"/>
                      <a:pt x="5766183" y="0"/>
                      <a:pt x="5774482" y="0"/>
                    </a:cubicBezTo>
                    <a:lnTo>
                      <a:pt x="5775865" y="0"/>
                    </a:lnTo>
                    <a:cubicBezTo>
                      <a:pt x="5784164" y="0"/>
                      <a:pt x="5789696" y="5519"/>
                      <a:pt x="5789696" y="13797"/>
                    </a:cubicBezTo>
                    <a:cubicBezTo>
                      <a:pt x="5789696" y="22075"/>
                      <a:pt x="5781398" y="27594"/>
                      <a:pt x="5774482" y="27594"/>
                    </a:cubicBezTo>
                    <a:close/>
                    <a:moveTo>
                      <a:pt x="5330504" y="27594"/>
                    </a:moveTo>
                    <a:cubicBezTo>
                      <a:pt x="5322205" y="27594"/>
                      <a:pt x="5316673" y="22075"/>
                      <a:pt x="5316673" y="13797"/>
                    </a:cubicBezTo>
                    <a:cubicBezTo>
                      <a:pt x="5316673" y="5519"/>
                      <a:pt x="5322205" y="0"/>
                      <a:pt x="5330504" y="0"/>
                    </a:cubicBezTo>
                    <a:lnTo>
                      <a:pt x="5331887" y="0"/>
                    </a:lnTo>
                    <a:cubicBezTo>
                      <a:pt x="5340186" y="0"/>
                      <a:pt x="5345718" y="5519"/>
                      <a:pt x="5345718" y="13797"/>
                    </a:cubicBezTo>
                    <a:cubicBezTo>
                      <a:pt x="5345718" y="22075"/>
                      <a:pt x="5338803" y="27594"/>
                      <a:pt x="5330504" y="27594"/>
                    </a:cubicBezTo>
                    <a:close/>
                    <a:moveTo>
                      <a:pt x="4887909" y="27594"/>
                    </a:moveTo>
                    <a:cubicBezTo>
                      <a:pt x="4879610" y="27594"/>
                      <a:pt x="4874078" y="22075"/>
                      <a:pt x="4874078" y="13797"/>
                    </a:cubicBezTo>
                    <a:cubicBezTo>
                      <a:pt x="4874078" y="5519"/>
                      <a:pt x="4879610" y="0"/>
                      <a:pt x="4887909" y="0"/>
                    </a:cubicBezTo>
                    <a:lnTo>
                      <a:pt x="4889292" y="0"/>
                    </a:lnTo>
                    <a:cubicBezTo>
                      <a:pt x="4897591" y="0"/>
                      <a:pt x="4903123" y="5519"/>
                      <a:pt x="4903123" y="13797"/>
                    </a:cubicBezTo>
                    <a:cubicBezTo>
                      <a:pt x="4903123" y="22075"/>
                      <a:pt x="4896208" y="27594"/>
                      <a:pt x="4887909" y="27594"/>
                    </a:cubicBezTo>
                    <a:close/>
                    <a:moveTo>
                      <a:pt x="4445314" y="27594"/>
                    </a:moveTo>
                    <a:cubicBezTo>
                      <a:pt x="4437015" y="27594"/>
                      <a:pt x="4431483" y="22075"/>
                      <a:pt x="4431483" y="13797"/>
                    </a:cubicBezTo>
                    <a:cubicBezTo>
                      <a:pt x="4431483" y="5519"/>
                      <a:pt x="4437015" y="0"/>
                      <a:pt x="4445314" y="0"/>
                    </a:cubicBezTo>
                    <a:lnTo>
                      <a:pt x="4446697" y="0"/>
                    </a:lnTo>
                    <a:cubicBezTo>
                      <a:pt x="4454996" y="0"/>
                      <a:pt x="4460528" y="5519"/>
                      <a:pt x="4460528" y="13797"/>
                    </a:cubicBezTo>
                    <a:cubicBezTo>
                      <a:pt x="4460528" y="22075"/>
                      <a:pt x="4452229" y="27594"/>
                      <a:pt x="4445314" y="27594"/>
                    </a:cubicBezTo>
                    <a:close/>
                    <a:moveTo>
                      <a:pt x="4001336" y="27594"/>
                    </a:moveTo>
                    <a:cubicBezTo>
                      <a:pt x="3993037" y="27594"/>
                      <a:pt x="3987504" y="22075"/>
                      <a:pt x="3987504" y="13797"/>
                    </a:cubicBezTo>
                    <a:cubicBezTo>
                      <a:pt x="3987504" y="5519"/>
                      <a:pt x="3993037" y="0"/>
                      <a:pt x="4001336" y="0"/>
                    </a:cubicBezTo>
                    <a:lnTo>
                      <a:pt x="4002719" y="0"/>
                    </a:lnTo>
                    <a:cubicBezTo>
                      <a:pt x="4011018" y="0"/>
                      <a:pt x="4016550" y="5519"/>
                      <a:pt x="4016550" y="13797"/>
                    </a:cubicBezTo>
                    <a:cubicBezTo>
                      <a:pt x="4016550" y="22075"/>
                      <a:pt x="4009634" y="27594"/>
                      <a:pt x="4001336" y="27594"/>
                    </a:cubicBezTo>
                    <a:close/>
                    <a:moveTo>
                      <a:pt x="3558741" y="27594"/>
                    </a:moveTo>
                    <a:lnTo>
                      <a:pt x="3557358" y="27594"/>
                    </a:lnTo>
                    <a:cubicBezTo>
                      <a:pt x="3549059" y="27594"/>
                      <a:pt x="3543527" y="22075"/>
                      <a:pt x="3543527" y="13797"/>
                    </a:cubicBezTo>
                    <a:cubicBezTo>
                      <a:pt x="3543527" y="5519"/>
                      <a:pt x="3549059" y="0"/>
                      <a:pt x="3557358" y="0"/>
                    </a:cubicBezTo>
                    <a:lnTo>
                      <a:pt x="3558741" y="0"/>
                    </a:lnTo>
                    <a:cubicBezTo>
                      <a:pt x="3567039" y="0"/>
                      <a:pt x="3572572" y="5519"/>
                      <a:pt x="3572572" y="13797"/>
                    </a:cubicBezTo>
                    <a:cubicBezTo>
                      <a:pt x="3572572" y="22075"/>
                      <a:pt x="3567039" y="27594"/>
                      <a:pt x="3558741" y="27594"/>
                    </a:cubicBezTo>
                    <a:close/>
                    <a:moveTo>
                      <a:pt x="3116146" y="27594"/>
                    </a:moveTo>
                    <a:cubicBezTo>
                      <a:pt x="3107847" y="27594"/>
                      <a:pt x="3102314" y="22075"/>
                      <a:pt x="3102314" y="13797"/>
                    </a:cubicBezTo>
                    <a:cubicBezTo>
                      <a:pt x="3102314" y="5519"/>
                      <a:pt x="3107847" y="0"/>
                      <a:pt x="3116146" y="0"/>
                    </a:cubicBezTo>
                    <a:lnTo>
                      <a:pt x="3117529" y="0"/>
                    </a:lnTo>
                    <a:cubicBezTo>
                      <a:pt x="3125827" y="0"/>
                      <a:pt x="3131360" y="5519"/>
                      <a:pt x="3131360" y="13797"/>
                    </a:cubicBezTo>
                    <a:cubicBezTo>
                      <a:pt x="3131360" y="22075"/>
                      <a:pt x="3123061" y="27594"/>
                      <a:pt x="3116146" y="27594"/>
                    </a:cubicBezTo>
                    <a:close/>
                    <a:moveTo>
                      <a:pt x="2672168" y="27594"/>
                    </a:moveTo>
                    <a:lnTo>
                      <a:pt x="2670785" y="27594"/>
                    </a:lnTo>
                    <a:cubicBezTo>
                      <a:pt x="2662486" y="27594"/>
                      <a:pt x="2656953" y="22075"/>
                      <a:pt x="2656953" y="13797"/>
                    </a:cubicBezTo>
                    <a:cubicBezTo>
                      <a:pt x="2656953" y="5519"/>
                      <a:pt x="2662486" y="0"/>
                      <a:pt x="2670785" y="0"/>
                    </a:cubicBezTo>
                    <a:lnTo>
                      <a:pt x="2672168" y="0"/>
                    </a:lnTo>
                    <a:cubicBezTo>
                      <a:pt x="2680466" y="0"/>
                      <a:pt x="2685999" y="5519"/>
                      <a:pt x="2685999" y="13797"/>
                    </a:cubicBezTo>
                    <a:cubicBezTo>
                      <a:pt x="2685999" y="22075"/>
                      <a:pt x="2680466" y="27594"/>
                      <a:pt x="2672168" y="27594"/>
                    </a:cubicBezTo>
                    <a:close/>
                    <a:moveTo>
                      <a:pt x="2229573" y="27594"/>
                    </a:moveTo>
                    <a:cubicBezTo>
                      <a:pt x="2221274" y="27594"/>
                      <a:pt x="2215741" y="22075"/>
                      <a:pt x="2215741" y="13797"/>
                    </a:cubicBezTo>
                    <a:cubicBezTo>
                      <a:pt x="2215741" y="5519"/>
                      <a:pt x="2221274" y="0"/>
                      <a:pt x="2229573" y="0"/>
                    </a:cubicBezTo>
                    <a:lnTo>
                      <a:pt x="2230956" y="0"/>
                    </a:lnTo>
                    <a:cubicBezTo>
                      <a:pt x="2239254" y="0"/>
                      <a:pt x="2244787" y="5519"/>
                      <a:pt x="2244787" y="13797"/>
                    </a:cubicBezTo>
                    <a:cubicBezTo>
                      <a:pt x="2244787" y="22075"/>
                      <a:pt x="2237871" y="27594"/>
                      <a:pt x="2229573" y="27594"/>
                    </a:cubicBezTo>
                    <a:close/>
                    <a:moveTo>
                      <a:pt x="1786977" y="27594"/>
                    </a:moveTo>
                    <a:cubicBezTo>
                      <a:pt x="1778679" y="27594"/>
                      <a:pt x="1773146" y="22075"/>
                      <a:pt x="1773146" y="13797"/>
                    </a:cubicBezTo>
                    <a:cubicBezTo>
                      <a:pt x="1773146" y="5519"/>
                      <a:pt x="1778679" y="0"/>
                      <a:pt x="1786977" y="0"/>
                    </a:cubicBezTo>
                    <a:lnTo>
                      <a:pt x="1788361" y="0"/>
                    </a:lnTo>
                    <a:cubicBezTo>
                      <a:pt x="1796659" y="0"/>
                      <a:pt x="1802192" y="5519"/>
                      <a:pt x="1802192" y="13797"/>
                    </a:cubicBezTo>
                    <a:cubicBezTo>
                      <a:pt x="1802192" y="22075"/>
                      <a:pt x="1793893" y="27594"/>
                      <a:pt x="1786977" y="27594"/>
                    </a:cubicBezTo>
                    <a:close/>
                    <a:moveTo>
                      <a:pt x="1342999" y="27594"/>
                    </a:moveTo>
                    <a:lnTo>
                      <a:pt x="1341616" y="27594"/>
                    </a:lnTo>
                    <a:cubicBezTo>
                      <a:pt x="1333317" y="27594"/>
                      <a:pt x="1327785" y="22075"/>
                      <a:pt x="1327785" y="13797"/>
                    </a:cubicBezTo>
                    <a:cubicBezTo>
                      <a:pt x="1327785" y="5519"/>
                      <a:pt x="1333317" y="0"/>
                      <a:pt x="1341616" y="0"/>
                    </a:cubicBezTo>
                    <a:lnTo>
                      <a:pt x="1342999" y="0"/>
                    </a:lnTo>
                    <a:cubicBezTo>
                      <a:pt x="1351298" y="0"/>
                      <a:pt x="1356831" y="5519"/>
                      <a:pt x="1356831" y="13797"/>
                    </a:cubicBezTo>
                    <a:cubicBezTo>
                      <a:pt x="1356831" y="22075"/>
                      <a:pt x="1351298" y="27594"/>
                      <a:pt x="1342999" y="27594"/>
                    </a:cubicBezTo>
                    <a:close/>
                    <a:moveTo>
                      <a:pt x="900404" y="27594"/>
                    </a:moveTo>
                    <a:cubicBezTo>
                      <a:pt x="892106" y="27594"/>
                      <a:pt x="886573" y="22075"/>
                      <a:pt x="886573" y="13797"/>
                    </a:cubicBezTo>
                    <a:cubicBezTo>
                      <a:pt x="886573" y="5519"/>
                      <a:pt x="892106" y="0"/>
                      <a:pt x="900404" y="0"/>
                    </a:cubicBezTo>
                    <a:lnTo>
                      <a:pt x="901787" y="0"/>
                    </a:lnTo>
                    <a:cubicBezTo>
                      <a:pt x="910086" y="0"/>
                      <a:pt x="915618" y="5519"/>
                      <a:pt x="915618" y="13797"/>
                    </a:cubicBezTo>
                    <a:cubicBezTo>
                      <a:pt x="915618" y="22075"/>
                      <a:pt x="908703" y="27594"/>
                      <a:pt x="900404" y="27594"/>
                    </a:cubicBezTo>
                    <a:close/>
                    <a:moveTo>
                      <a:pt x="457809" y="27594"/>
                    </a:moveTo>
                    <a:lnTo>
                      <a:pt x="456426" y="27594"/>
                    </a:lnTo>
                    <a:cubicBezTo>
                      <a:pt x="448127" y="27594"/>
                      <a:pt x="442595" y="22075"/>
                      <a:pt x="442595" y="13797"/>
                    </a:cubicBezTo>
                    <a:cubicBezTo>
                      <a:pt x="442595" y="5519"/>
                      <a:pt x="448127" y="0"/>
                      <a:pt x="456426" y="0"/>
                    </a:cubicBezTo>
                    <a:lnTo>
                      <a:pt x="457809" y="0"/>
                    </a:lnTo>
                    <a:cubicBezTo>
                      <a:pt x="466108" y="0"/>
                      <a:pt x="471640" y="5519"/>
                      <a:pt x="471640" y="13797"/>
                    </a:cubicBezTo>
                    <a:cubicBezTo>
                      <a:pt x="471640" y="22075"/>
                      <a:pt x="464725" y="27594"/>
                      <a:pt x="457809" y="27594"/>
                    </a:cubicBezTo>
                    <a:close/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" name="Google Shape;327;p8"/>
              <p:cNvSpPr/>
              <p:nvPr/>
            </p:nvSpPr>
            <p:spPr>
              <a:xfrm>
                <a:off x="10591020" y="2001917"/>
                <a:ext cx="27662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7662" h="27593" extrusionOk="0">
                    <a:moveTo>
                      <a:pt x="13831" y="27594"/>
                    </a:moveTo>
                    <a:cubicBezTo>
                      <a:pt x="5533" y="27594"/>
                      <a:pt x="0" y="22075"/>
                      <a:pt x="0" y="13797"/>
                    </a:cubicBezTo>
                    <a:cubicBezTo>
                      <a:pt x="0" y="5519"/>
                      <a:pt x="5533" y="0"/>
                      <a:pt x="13831" y="0"/>
                    </a:cubicBezTo>
                    <a:lnTo>
                      <a:pt x="13831" y="0"/>
                    </a:lnTo>
                    <a:cubicBezTo>
                      <a:pt x="22130" y="0"/>
                      <a:pt x="27662" y="5519"/>
                      <a:pt x="27662" y="13797"/>
                    </a:cubicBezTo>
                    <a:cubicBezTo>
                      <a:pt x="27662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8" name="Google Shape;328;p8"/>
            <p:cNvGrpSpPr/>
            <p:nvPr/>
          </p:nvGrpSpPr>
          <p:grpSpPr>
            <a:xfrm>
              <a:off x="404546" y="1630106"/>
              <a:ext cx="8887861" cy="27593"/>
              <a:chOff x="1730821" y="2465494"/>
              <a:chExt cx="8887861" cy="27593"/>
            </a:xfrm>
          </p:grpSpPr>
          <p:sp>
            <p:nvSpPr>
              <p:cNvPr id="329" name="Google Shape;329;p8"/>
              <p:cNvSpPr/>
              <p:nvPr/>
            </p:nvSpPr>
            <p:spPr>
              <a:xfrm>
                <a:off x="1730821" y="2465494"/>
                <a:ext cx="29045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9045" h="27593" extrusionOk="0"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0" name="Google Shape;330;p8"/>
              <p:cNvSpPr/>
              <p:nvPr/>
            </p:nvSpPr>
            <p:spPr>
              <a:xfrm>
                <a:off x="2173416" y="2465494"/>
                <a:ext cx="8004054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8004054" h="27593" extrusionOk="0">
                    <a:moveTo>
                      <a:pt x="7988840" y="27594"/>
                    </a:moveTo>
                    <a:cubicBezTo>
                      <a:pt x="7980542" y="27594"/>
                      <a:pt x="7975009" y="22075"/>
                      <a:pt x="7975009" y="13797"/>
                    </a:cubicBezTo>
                    <a:cubicBezTo>
                      <a:pt x="7975009" y="5519"/>
                      <a:pt x="7980542" y="0"/>
                      <a:pt x="7988840" y="0"/>
                    </a:cubicBezTo>
                    <a:lnTo>
                      <a:pt x="7990224" y="0"/>
                    </a:lnTo>
                    <a:cubicBezTo>
                      <a:pt x="7998522" y="0"/>
                      <a:pt x="8004055" y="5519"/>
                      <a:pt x="8004055" y="13797"/>
                    </a:cubicBezTo>
                    <a:cubicBezTo>
                      <a:pt x="8004055" y="22075"/>
                      <a:pt x="7997139" y="27594"/>
                      <a:pt x="7988840" y="27594"/>
                    </a:cubicBezTo>
                    <a:close/>
                    <a:moveTo>
                      <a:pt x="7546245" y="27594"/>
                    </a:moveTo>
                    <a:cubicBezTo>
                      <a:pt x="7537947" y="27594"/>
                      <a:pt x="7532414" y="22075"/>
                      <a:pt x="7532414" y="13797"/>
                    </a:cubicBezTo>
                    <a:cubicBezTo>
                      <a:pt x="7532414" y="5519"/>
                      <a:pt x="7537947" y="0"/>
                      <a:pt x="7546245" y="0"/>
                    </a:cubicBezTo>
                    <a:lnTo>
                      <a:pt x="7547629" y="0"/>
                    </a:lnTo>
                    <a:cubicBezTo>
                      <a:pt x="7555927" y="0"/>
                      <a:pt x="7561460" y="5519"/>
                      <a:pt x="7561460" y="13797"/>
                    </a:cubicBezTo>
                    <a:cubicBezTo>
                      <a:pt x="7561460" y="22075"/>
                      <a:pt x="7554544" y="27594"/>
                      <a:pt x="7546245" y="27594"/>
                    </a:cubicBezTo>
                    <a:close/>
                    <a:moveTo>
                      <a:pt x="7103650" y="27594"/>
                    </a:moveTo>
                    <a:cubicBezTo>
                      <a:pt x="7095352" y="27594"/>
                      <a:pt x="7089819" y="22075"/>
                      <a:pt x="7089819" y="13797"/>
                    </a:cubicBezTo>
                    <a:cubicBezTo>
                      <a:pt x="7089819" y="5519"/>
                      <a:pt x="7095352" y="0"/>
                      <a:pt x="7103650" y="0"/>
                    </a:cubicBezTo>
                    <a:lnTo>
                      <a:pt x="7105034" y="0"/>
                    </a:lnTo>
                    <a:cubicBezTo>
                      <a:pt x="7113332" y="0"/>
                      <a:pt x="7118865" y="5519"/>
                      <a:pt x="7118865" y="13797"/>
                    </a:cubicBezTo>
                    <a:cubicBezTo>
                      <a:pt x="7118865" y="22075"/>
                      <a:pt x="7110566" y="27594"/>
                      <a:pt x="7103650" y="27594"/>
                    </a:cubicBezTo>
                    <a:close/>
                    <a:moveTo>
                      <a:pt x="6659672" y="27594"/>
                    </a:moveTo>
                    <a:cubicBezTo>
                      <a:pt x="6651374" y="27594"/>
                      <a:pt x="6645841" y="22075"/>
                      <a:pt x="6645841" y="13797"/>
                    </a:cubicBezTo>
                    <a:cubicBezTo>
                      <a:pt x="6645841" y="5519"/>
                      <a:pt x="6651374" y="0"/>
                      <a:pt x="6659672" y="0"/>
                    </a:cubicBezTo>
                    <a:lnTo>
                      <a:pt x="6661055" y="0"/>
                    </a:lnTo>
                    <a:cubicBezTo>
                      <a:pt x="6669354" y="0"/>
                      <a:pt x="6674886" y="5519"/>
                      <a:pt x="6674886" y="13797"/>
                    </a:cubicBezTo>
                    <a:cubicBezTo>
                      <a:pt x="6674886" y="22075"/>
                      <a:pt x="6667971" y="27594"/>
                      <a:pt x="6659672" y="27594"/>
                    </a:cubicBezTo>
                    <a:close/>
                    <a:moveTo>
                      <a:pt x="6217077" y="27594"/>
                    </a:moveTo>
                    <a:cubicBezTo>
                      <a:pt x="6208779" y="27594"/>
                      <a:pt x="6203246" y="22075"/>
                      <a:pt x="6203246" y="13797"/>
                    </a:cubicBezTo>
                    <a:cubicBezTo>
                      <a:pt x="6203246" y="5519"/>
                      <a:pt x="6208779" y="0"/>
                      <a:pt x="6217077" y="0"/>
                    </a:cubicBezTo>
                    <a:lnTo>
                      <a:pt x="6218460" y="0"/>
                    </a:lnTo>
                    <a:cubicBezTo>
                      <a:pt x="6226759" y="0"/>
                      <a:pt x="6232291" y="5519"/>
                      <a:pt x="6232291" y="13797"/>
                    </a:cubicBezTo>
                    <a:cubicBezTo>
                      <a:pt x="6232291" y="22075"/>
                      <a:pt x="6225376" y="27594"/>
                      <a:pt x="6217077" y="27594"/>
                    </a:cubicBezTo>
                    <a:close/>
                    <a:moveTo>
                      <a:pt x="5774482" y="27594"/>
                    </a:moveTo>
                    <a:cubicBezTo>
                      <a:pt x="5766183" y="27594"/>
                      <a:pt x="5760651" y="22075"/>
                      <a:pt x="5760651" y="13797"/>
                    </a:cubicBezTo>
                    <a:cubicBezTo>
                      <a:pt x="5760651" y="5519"/>
                      <a:pt x="5766183" y="0"/>
                      <a:pt x="5774482" y="0"/>
                    </a:cubicBezTo>
                    <a:lnTo>
                      <a:pt x="5775865" y="0"/>
                    </a:lnTo>
                    <a:cubicBezTo>
                      <a:pt x="5784164" y="0"/>
                      <a:pt x="5789696" y="5519"/>
                      <a:pt x="5789696" y="13797"/>
                    </a:cubicBezTo>
                    <a:cubicBezTo>
                      <a:pt x="5789696" y="22075"/>
                      <a:pt x="5781398" y="27594"/>
                      <a:pt x="5774482" y="27594"/>
                    </a:cubicBezTo>
                    <a:close/>
                    <a:moveTo>
                      <a:pt x="5330504" y="27594"/>
                    </a:moveTo>
                    <a:cubicBezTo>
                      <a:pt x="5322205" y="27594"/>
                      <a:pt x="5316673" y="22075"/>
                      <a:pt x="5316673" y="13797"/>
                    </a:cubicBezTo>
                    <a:cubicBezTo>
                      <a:pt x="5316673" y="5519"/>
                      <a:pt x="5322205" y="0"/>
                      <a:pt x="5330504" y="0"/>
                    </a:cubicBezTo>
                    <a:lnTo>
                      <a:pt x="5331887" y="0"/>
                    </a:lnTo>
                    <a:cubicBezTo>
                      <a:pt x="5340186" y="0"/>
                      <a:pt x="5345718" y="5519"/>
                      <a:pt x="5345718" y="13797"/>
                    </a:cubicBezTo>
                    <a:cubicBezTo>
                      <a:pt x="5345718" y="22075"/>
                      <a:pt x="5338803" y="27594"/>
                      <a:pt x="5330504" y="27594"/>
                    </a:cubicBezTo>
                    <a:close/>
                    <a:moveTo>
                      <a:pt x="4887909" y="27594"/>
                    </a:moveTo>
                    <a:cubicBezTo>
                      <a:pt x="4879610" y="27594"/>
                      <a:pt x="4874078" y="22075"/>
                      <a:pt x="4874078" y="13797"/>
                    </a:cubicBezTo>
                    <a:cubicBezTo>
                      <a:pt x="4874078" y="5519"/>
                      <a:pt x="4879610" y="0"/>
                      <a:pt x="4887909" y="0"/>
                    </a:cubicBezTo>
                    <a:lnTo>
                      <a:pt x="4889292" y="0"/>
                    </a:lnTo>
                    <a:cubicBezTo>
                      <a:pt x="4897591" y="0"/>
                      <a:pt x="4903123" y="5519"/>
                      <a:pt x="4903123" y="13797"/>
                    </a:cubicBezTo>
                    <a:cubicBezTo>
                      <a:pt x="4903123" y="22075"/>
                      <a:pt x="4896208" y="27594"/>
                      <a:pt x="4887909" y="27594"/>
                    </a:cubicBezTo>
                    <a:close/>
                    <a:moveTo>
                      <a:pt x="4445314" y="27594"/>
                    </a:moveTo>
                    <a:cubicBezTo>
                      <a:pt x="4437015" y="27594"/>
                      <a:pt x="4431483" y="22075"/>
                      <a:pt x="4431483" y="13797"/>
                    </a:cubicBezTo>
                    <a:cubicBezTo>
                      <a:pt x="4431483" y="5519"/>
                      <a:pt x="4437015" y="0"/>
                      <a:pt x="4445314" y="0"/>
                    </a:cubicBezTo>
                    <a:lnTo>
                      <a:pt x="4446697" y="0"/>
                    </a:lnTo>
                    <a:cubicBezTo>
                      <a:pt x="4454996" y="0"/>
                      <a:pt x="4460528" y="5519"/>
                      <a:pt x="4460528" y="13797"/>
                    </a:cubicBezTo>
                    <a:cubicBezTo>
                      <a:pt x="4460528" y="22075"/>
                      <a:pt x="4452229" y="27594"/>
                      <a:pt x="4445314" y="27594"/>
                    </a:cubicBezTo>
                    <a:close/>
                    <a:moveTo>
                      <a:pt x="4001336" y="27594"/>
                    </a:moveTo>
                    <a:cubicBezTo>
                      <a:pt x="3993037" y="27594"/>
                      <a:pt x="3987504" y="22075"/>
                      <a:pt x="3987504" y="13797"/>
                    </a:cubicBezTo>
                    <a:cubicBezTo>
                      <a:pt x="3987504" y="5519"/>
                      <a:pt x="3993037" y="0"/>
                      <a:pt x="4001336" y="0"/>
                    </a:cubicBezTo>
                    <a:lnTo>
                      <a:pt x="4002719" y="0"/>
                    </a:lnTo>
                    <a:cubicBezTo>
                      <a:pt x="4011018" y="0"/>
                      <a:pt x="4016550" y="5519"/>
                      <a:pt x="4016550" y="13797"/>
                    </a:cubicBezTo>
                    <a:cubicBezTo>
                      <a:pt x="4016550" y="22075"/>
                      <a:pt x="4009634" y="27594"/>
                      <a:pt x="4001336" y="27594"/>
                    </a:cubicBezTo>
                    <a:close/>
                    <a:moveTo>
                      <a:pt x="3558741" y="27594"/>
                    </a:moveTo>
                    <a:lnTo>
                      <a:pt x="3557358" y="27594"/>
                    </a:lnTo>
                    <a:cubicBezTo>
                      <a:pt x="3549059" y="27594"/>
                      <a:pt x="3543527" y="22075"/>
                      <a:pt x="3543527" y="13797"/>
                    </a:cubicBezTo>
                    <a:cubicBezTo>
                      <a:pt x="3543527" y="5519"/>
                      <a:pt x="3549059" y="0"/>
                      <a:pt x="3557358" y="0"/>
                    </a:cubicBezTo>
                    <a:lnTo>
                      <a:pt x="3558741" y="0"/>
                    </a:lnTo>
                    <a:cubicBezTo>
                      <a:pt x="3567039" y="0"/>
                      <a:pt x="3572572" y="5519"/>
                      <a:pt x="3572572" y="13797"/>
                    </a:cubicBezTo>
                    <a:cubicBezTo>
                      <a:pt x="3572572" y="22075"/>
                      <a:pt x="3567039" y="27594"/>
                      <a:pt x="3558741" y="27594"/>
                    </a:cubicBezTo>
                    <a:close/>
                    <a:moveTo>
                      <a:pt x="3116146" y="27594"/>
                    </a:moveTo>
                    <a:cubicBezTo>
                      <a:pt x="3107847" y="27594"/>
                      <a:pt x="3102314" y="22075"/>
                      <a:pt x="3102314" y="13797"/>
                    </a:cubicBezTo>
                    <a:cubicBezTo>
                      <a:pt x="3102314" y="5519"/>
                      <a:pt x="3107847" y="0"/>
                      <a:pt x="3116146" y="0"/>
                    </a:cubicBezTo>
                    <a:lnTo>
                      <a:pt x="3117529" y="0"/>
                    </a:lnTo>
                    <a:cubicBezTo>
                      <a:pt x="3125827" y="0"/>
                      <a:pt x="3131360" y="5519"/>
                      <a:pt x="3131360" y="13797"/>
                    </a:cubicBezTo>
                    <a:cubicBezTo>
                      <a:pt x="3131360" y="22075"/>
                      <a:pt x="3123061" y="27594"/>
                      <a:pt x="3116146" y="27594"/>
                    </a:cubicBezTo>
                    <a:close/>
                    <a:moveTo>
                      <a:pt x="2672168" y="27594"/>
                    </a:moveTo>
                    <a:lnTo>
                      <a:pt x="2670785" y="27594"/>
                    </a:lnTo>
                    <a:cubicBezTo>
                      <a:pt x="2662486" y="27594"/>
                      <a:pt x="2656953" y="22075"/>
                      <a:pt x="2656953" y="13797"/>
                    </a:cubicBezTo>
                    <a:cubicBezTo>
                      <a:pt x="2656953" y="5519"/>
                      <a:pt x="2662486" y="0"/>
                      <a:pt x="2670785" y="0"/>
                    </a:cubicBezTo>
                    <a:lnTo>
                      <a:pt x="2672168" y="0"/>
                    </a:lnTo>
                    <a:cubicBezTo>
                      <a:pt x="2680466" y="0"/>
                      <a:pt x="2685999" y="5519"/>
                      <a:pt x="2685999" y="13797"/>
                    </a:cubicBezTo>
                    <a:cubicBezTo>
                      <a:pt x="2685999" y="22075"/>
                      <a:pt x="2680466" y="27594"/>
                      <a:pt x="2672168" y="27594"/>
                    </a:cubicBezTo>
                    <a:close/>
                    <a:moveTo>
                      <a:pt x="2229573" y="27594"/>
                    </a:moveTo>
                    <a:cubicBezTo>
                      <a:pt x="2221274" y="27594"/>
                      <a:pt x="2215741" y="22075"/>
                      <a:pt x="2215741" y="13797"/>
                    </a:cubicBezTo>
                    <a:cubicBezTo>
                      <a:pt x="2215741" y="5519"/>
                      <a:pt x="2221274" y="0"/>
                      <a:pt x="2229573" y="0"/>
                    </a:cubicBezTo>
                    <a:lnTo>
                      <a:pt x="2230956" y="0"/>
                    </a:lnTo>
                    <a:cubicBezTo>
                      <a:pt x="2239254" y="0"/>
                      <a:pt x="2244787" y="5519"/>
                      <a:pt x="2244787" y="13797"/>
                    </a:cubicBezTo>
                    <a:cubicBezTo>
                      <a:pt x="2244787" y="22075"/>
                      <a:pt x="2237871" y="27594"/>
                      <a:pt x="2229573" y="27594"/>
                    </a:cubicBezTo>
                    <a:close/>
                    <a:moveTo>
                      <a:pt x="1786977" y="27594"/>
                    </a:moveTo>
                    <a:cubicBezTo>
                      <a:pt x="1778679" y="27594"/>
                      <a:pt x="1773146" y="22075"/>
                      <a:pt x="1773146" y="13797"/>
                    </a:cubicBezTo>
                    <a:cubicBezTo>
                      <a:pt x="1773146" y="5519"/>
                      <a:pt x="1778679" y="0"/>
                      <a:pt x="1786977" y="0"/>
                    </a:cubicBezTo>
                    <a:lnTo>
                      <a:pt x="1788361" y="0"/>
                    </a:lnTo>
                    <a:cubicBezTo>
                      <a:pt x="1796659" y="0"/>
                      <a:pt x="1802192" y="5519"/>
                      <a:pt x="1802192" y="13797"/>
                    </a:cubicBezTo>
                    <a:cubicBezTo>
                      <a:pt x="1802192" y="22075"/>
                      <a:pt x="1793893" y="27594"/>
                      <a:pt x="1786977" y="27594"/>
                    </a:cubicBezTo>
                    <a:close/>
                    <a:moveTo>
                      <a:pt x="1342999" y="27594"/>
                    </a:moveTo>
                    <a:lnTo>
                      <a:pt x="1341616" y="27594"/>
                    </a:lnTo>
                    <a:cubicBezTo>
                      <a:pt x="1333317" y="27594"/>
                      <a:pt x="1327785" y="22075"/>
                      <a:pt x="1327785" y="13797"/>
                    </a:cubicBezTo>
                    <a:cubicBezTo>
                      <a:pt x="1327785" y="5519"/>
                      <a:pt x="1333317" y="0"/>
                      <a:pt x="1341616" y="0"/>
                    </a:cubicBezTo>
                    <a:lnTo>
                      <a:pt x="1342999" y="0"/>
                    </a:lnTo>
                    <a:cubicBezTo>
                      <a:pt x="1351298" y="0"/>
                      <a:pt x="1356831" y="5519"/>
                      <a:pt x="1356831" y="13797"/>
                    </a:cubicBezTo>
                    <a:cubicBezTo>
                      <a:pt x="1356831" y="22075"/>
                      <a:pt x="1351298" y="27594"/>
                      <a:pt x="1342999" y="27594"/>
                    </a:cubicBezTo>
                    <a:close/>
                    <a:moveTo>
                      <a:pt x="900404" y="27594"/>
                    </a:moveTo>
                    <a:cubicBezTo>
                      <a:pt x="892106" y="27594"/>
                      <a:pt x="886573" y="22075"/>
                      <a:pt x="886573" y="13797"/>
                    </a:cubicBezTo>
                    <a:cubicBezTo>
                      <a:pt x="886573" y="5519"/>
                      <a:pt x="892106" y="0"/>
                      <a:pt x="900404" y="0"/>
                    </a:cubicBezTo>
                    <a:lnTo>
                      <a:pt x="901787" y="0"/>
                    </a:lnTo>
                    <a:cubicBezTo>
                      <a:pt x="910086" y="0"/>
                      <a:pt x="915618" y="5519"/>
                      <a:pt x="915618" y="13797"/>
                    </a:cubicBezTo>
                    <a:cubicBezTo>
                      <a:pt x="915618" y="22075"/>
                      <a:pt x="908703" y="27594"/>
                      <a:pt x="900404" y="27594"/>
                    </a:cubicBezTo>
                    <a:close/>
                    <a:moveTo>
                      <a:pt x="457809" y="27594"/>
                    </a:moveTo>
                    <a:lnTo>
                      <a:pt x="456426" y="27594"/>
                    </a:lnTo>
                    <a:cubicBezTo>
                      <a:pt x="448127" y="27594"/>
                      <a:pt x="442595" y="22075"/>
                      <a:pt x="442595" y="13797"/>
                    </a:cubicBezTo>
                    <a:cubicBezTo>
                      <a:pt x="442595" y="5519"/>
                      <a:pt x="448127" y="0"/>
                      <a:pt x="456426" y="0"/>
                    </a:cubicBezTo>
                    <a:lnTo>
                      <a:pt x="457809" y="0"/>
                    </a:lnTo>
                    <a:cubicBezTo>
                      <a:pt x="466108" y="0"/>
                      <a:pt x="471640" y="5519"/>
                      <a:pt x="471640" y="13797"/>
                    </a:cubicBezTo>
                    <a:cubicBezTo>
                      <a:pt x="471640" y="22075"/>
                      <a:pt x="464725" y="27594"/>
                      <a:pt x="457809" y="27594"/>
                    </a:cubicBezTo>
                    <a:close/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1" name="Google Shape;331;p8"/>
              <p:cNvSpPr/>
              <p:nvPr/>
            </p:nvSpPr>
            <p:spPr>
              <a:xfrm>
                <a:off x="10591020" y="2465494"/>
                <a:ext cx="27662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7662" h="27593" extrusionOk="0">
                    <a:moveTo>
                      <a:pt x="13831" y="27594"/>
                    </a:moveTo>
                    <a:cubicBezTo>
                      <a:pt x="5533" y="27594"/>
                      <a:pt x="0" y="22075"/>
                      <a:pt x="0" y="13797"/>
                    </a:cubicBezTo>
                    <a:cubicBezTo>
                      <a:pt x="0" y="5519"/>
                      <a:pt x="5533" y="0"/>
                      <a:pt x="13831" y="0"/>
                    </a:cubicBezTo>
                    <a:lnTo>
                      <a:pt x="13831" y="0"/>
                    </a:lnTo>
                    <a:cubicBezTo>
                      <a:pt x="22130" y="0"/>
                      <a:pt x="27662" y="5519"/>
                      <a:pt x="27662" y="13797"/>
                    </a:cubicBezTo>
                    <a:cubicBezTo>
                      <a:pt x="27662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2" name="Google Shape;332;p8"/>
            <p:cNvGrpSpPr/>
            <p:nvPr/>
          </p:nvGrpSpPr>
          <p:grpSpPr>
            <a:xfrm>
              <a:off x="404546" y="2093684"/>
              <a:ext cx="8887861" cy="27593"/>
              <a:chOff x="1730821" y="2929071"/>
              <a:chExt cx="8887861" cy="27593"/>
            </a:xfrm>
          </p:grpSpPr>
          <p:sp>
            <p:nvSpPr>
              <p:cNvPr id="333" name="Google Shape;333;p8"/>
              <p:cNvSpPr/>
              <p:nvPr/>
            </p:nvSpPr>
            <p:spPr>
              <a:xfrm>
                <a:off x="1730821" y="2929071"/>
                <a:ext cx="29045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9045" h="27593" extrusionOk="0"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4" name="Google Shape;334;p8"/>
              <p:cNvSpPr/>
              <p:nvPr/>
            </p:nvSpPr>
            <p:spPr>
              <a:xfrm>
                <a:off x="2173416" y="2929071"/>
                <a:ext cx="8004054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8004054" h="27593" extrusionOk="0">
                    <a:moveTo>
                      <a:pt x="7988840" y="27594"/>
                    </a:moveTo>
                    <a:cubicBezTo>
                      <a:pt x="7980542" y="27594"/>
                      <a:pt x="7975009" y="22075"/>
                      <a:pt x="7975009" y="13797"/>
                    </a:cubicBezTo>
                    <a:cubicBezTo>
                      <a:pt x="7975009" y="5519"/>
                      <a:pt x="7980542" y="0"/>
                      <a:pt x="7988840" y="0"/>
                    </a:cubicBezTo>
                    <a:lnTo>
                      <a:pt x="7990224" y="0"/>
                    </a:lnTo>
                    <a:cubicBezTo>
                      <a:pt x="7998522" y="0"/>
                      <a:pt x="8004055" y="5519"/>
                      <a:pt x="8004055" y="13797"/>
                    </a:cubicBezTo>
                    <a:cubicBezTo>
                      <a:pt x="8004055" y="22075"/>
                      <a:pt x="7997139" y="27594"/>
                      <a:pt x="7988840" y="27594"/>
                    </a:cubicBezTo>
                    <a:close/>
                    <a:moveTo>
                      <a:pt x="7546245" y="27594"/>
                    </a:moveTo>
                    <a:cubicBezTo>
                      <a:pt x="7537947" y="27594"/>
                      <a:pt x="7532414" y="22075"/>
                      <a:pt x="7532414" y="13797"/>
                    </a:cubicBezTo>
                    <a:cubicBezTo>
                      <a:pt x="7532414" y="5519"/>
                      <a:pt x="7537947" y="0"/>
                      <a:pt x="7546245" y="0"/>
                    </a:cubicBezTo>
                    <a:lnTo>
                      <a:pt x="7547629" y="0"/>
                    </a:lnTo>
                    <a:cubicBezTo>
                      <a:pt x="7555927" y="0"/>
                      <a:pt x="7561460" y="5519"/>
                      <a:pt x="7561460" y="13797"/>
                    </a:cubicBezTo>
                    <a:cubicBezTo>
                      <a:pt x="7561460" y="22075"/>
                      <a:pt x="7554544" y="27594"/>
                      <a:pt x="7546245" y="27594"/>
                    </a:cubicBezTo>
                    <a:close/>
                    <a:moveTo>
                      <a:pt x="7103650" y="27594"/>
                    </a:moveTo>
                    <a:cubicBezTo>
                      <a:pt x="7095352" y="27594"/>
                      <a:pt x="7089819" y="22075"/>
                      <a:pt x="7089819" y="13797"/>
                    </a:cubicBezTo>
                    <a:cubicBezTo>
                      <a:pt x="7089819" y="5519"/>
                      <a:pt x="7095352" y="0"/>
                      <a:pt x="7103650" y="0"/>
                    </a:cubicBezTo>
                    <a:lnTo>
                      <a:pt x="7105034" y="0"/>
                    </a:lnTo>
                    <a:cubicBezTo>
                      <a:pt x="7113332" y="0"/>
                      <a:pt x="7118865" y="5519"/>
                      <a:pt x="7118865" y="13797"/>
                    </a:cubicBezTo>
                    <a:cubicBezTo>
                      <a:pt x="7118865" y="22075"/>
                      <a:pt x="7110566" y="27594"/>
                      <a:pt x="7103650" y="27594"/>
                    </a:cubicBezTo>
                    <a:close/>
                    <a:moveTo>
                      <a:pt x="6659672" y="27594"/>
                    </a:moveTo>
                    <a:cubicBezTo>
                      <a:pt x="6651374" y="27594"/>
                      <a:pt x="6645841" y="22075"/>
                      <a:pt x="6645841" y="13797"/>
                    </a:cubicBezTo>
                    <a:cubicBezTo>
                      <a:pt x="6645841" y="5519"/>
                      <a:pt x="6651374" y="0"/>
                      <a:pt x="6659672" y="0"/>
                    </a:cubicBezTo>
                    <a:lnTo>
                      <a:pt x="6661055" y="0"/>
                    </a:lnTo>
                    <a:cubicBezTo>
                      <a:pt x="6669354" y="0"/>
                      <a:pt x="6674886" y="5519"/>
                      <a:pt x="6674886" y="13797"/>
                    </a:cubicBezTo>
                    <a:cubicBezTo>
                      <a:pt x="6674886" y="22075"/>
                      <a:pt x="6667971" y="27594"/>
                      <a:pt x="6659672" y="27594"/>
                    </a:cubicBezTo>
                    <a:close/>
                    <a:moveTo>
                      <a:pt x="6217077" y="27594"/>
                    </a:moveTo>
                    <a:cubicBezTo>
                      <a:pt x="6208779" y="27594"/>
                      <a:pt x="6203246" y="22075"/>
                      <a:pt x="6203246" y="13797"/>
                    </a:cubicBezTo>
                    <a:cubicBezTo>
                      <a:pt x="6203246" y="5519"/>
                      <a:pt x="6208779" y="0"/>
                      <a:pt x="6217077" y="0"/>
                    </a:cubicBezTo>
                    <a:lnTo>
                      <a:pt x="6218460" y="0"/>
                    </a:lnTo>
                    <a:cubicBezTo>
                      <a:pt x="6226759" y="0"/>
                      <a:pt x="6232291" y="5519"/>
                      <a:pt x="6232291" y="13797"/>
                    </a:cubicBezTo>
                    <a:cubicBezTo>
                      <a:pt x="6232291" y="22075"/>
                      <a:pt x="6225376" y="27594"/>
                      <a:pt x="6217077" y="27594"/>
                    </a:cubicBezTo>
                    <a:close/>
                    <a:moveTo>
                      <a:pt x="5774482" y="27594"/>
                    </a:moveTo>
                    <a:cubicBezTo>
                      <a:pt x="5766183" y="27594"/>
                      <a:pt x="5760651" y="22075"/>
                      <a:pt x="5760651" y="13797"/>
                    </a:cubicBezTo>
                    <a:cubicBezTo>
                      <a:pt x="5760651" y="5519"/>
                      <a:pt x="5766183" y="0"/>
                      <a:pt x="5774482" y="0"/>
                    </a:cubicBezTo>
                    <a:lnTo>
                      <a:pt x="5775865" y="0"/>
                    </a:lnTo>
                    <a:cubicBezTo>
                      <a:pt x="5784164" y="0"/>
                      <a:pt x="5789696" y="5519"/>
                      <a:pt x="5789696" y="13797"/>
                    </a:cubicBezTo>
                    <a:cubicBezTo>
                      <a:pt x="5789696" y="22075"/>
                      <a:pt x="5781398" y="27594"/>
                      <a:pt x="5774482" y="27594"/>
                    </a:cubicBezTo>
                    <a:close/>
                    <a:moveTo>
                      <a:pt x="5330504" y="27594"/>
                    </a:moveTo>
                    <a:cubicBezTo>
                      <a:pt x="5322205" y="27594"/>
                      <a:pt x="5316673" y="22075"/>
                      <a:pt x="5316673" y="13797"/>
                    </a:cubicBezTo>
                    <a:cubicBezTo>
                      <a:pt x="5316673" y="5519"/>
                      <a:pt x="5322205" y="0"/>
                      <a:pt x="5330504" y="0"/>
                    </a:cubicBezTo>
                    <a:lnTo>
                      <a:pt x="5331887" y="0"/>
                    </a:lnTo>
                    <a:cubicBezTo>
                      <a:pt x="5340186" y="0"/>
                      <a:pt x="5345718" y="5519"/>
                      <a:pt x="5345718" y="13797"/>
                    </a:cubicBezTo>
                    <a:cubicBezTo>
                      <a:pt x="5345718" y="22075"/>
                      <a:pt x="5338803" y="27594"/>
                      <a:pt x="5330504" y="27594"/>
                    </a:cubicBezTo>
                    <a:close/>
                    <a:moveTo>
                      <a:pt x="4887909" y="27594"/>
                    </a:moveTo>
                    <a:cubicBezTo>
                      <a:pt x="4879610" y="27594"/>
                      <a:pt x="4874078" y="22075"/>
                      <a:pt x="4874078" y="13797"/>
                    </a:cubicBezTo>
                    <a:cubicBezTo>
                      <a:pt x="4874078" y="5519"/>
                      <a:pt x="4879610" y="0"/>
                      <a:pt x="4887909" y="0"/>
                    </a:cubicBezTo>
                    <a:lnTo>
                      <a:pt x="4889292" y="0"/>
                    </a:lnTo>
                    <a:cubicBezTo>
                      <a:pt x="4897591" y="0"/>
                      <a:pt x="4903123" y="5519"/>
                      <a:pt x="4903123" y="13797"/>
                    </a:cubicBezTo>
                    <a:cubicBezTo>
                      <a:pt x="4903123" y="22075"/>
                      <a:pt x="4896208" y="27594"/>
                      <a:pt x="4887909" y="27594"/>
                    </a:cubicBezTo>
                    <a:close/>
                    <a:moveTo>
                      <a:pt x="4445314" y="27594"/>
                    </a:moveTo>
                    <a:cubicBezTo>
                      <a:pt x="4437015" y="27594"/>
                      <a:pt x="4431483" y="22075"/>
                      <a:pt x="4431483" y="13797"/>
                    </a:cubicBezTo>
                    <a:cubicBezTo>
                      <a:pt x="4431483" y="5519"/>
                      <a:pt x="4437015" y="0"/>
                      <a:pt x="4445314" y="0"/>
                    </a:cubicBezTo>
                    <a:lnTo>
                      <a:pt x="4446697" y="0"/>
                    </a:lnTo>
                    <a:cubicBezTo>
                      <a:pt x="4454996" y="0"/>
                      <a:pt x="4460528" y="5519"/>
                      <a:pt x="4460528" y="13797"/>
                    </a:cubicBezTo>
                    <a:cubicBezTo>
                      <a:pt x="4460528" y="22075"/>
                      <a:pt x="4452229" y="27594"/>
                      <a:pt x="4445314" y="27594"/>
                    </a:cubicBezTo>
                    <a:close/>
                    <a:moveTo>
                      <a:pt x="4001336" y="27594"/>
                    </a:moveTo>
                    <a:cubicBezTo>
                      <a:pt x="3993037" y="27594"/>
                      <a:pt x="3987504" y="22075"/>
                      <a:pt x="3987504" y="13797"/>
                    </a:cubicBezTo>
                    <a:cubicBezTo>
                      <a:pt x="3987504" y="5519"/>
                      <a:pt x="3993037" y="0"/>
                      <a:pt x="4001336" y="0"/>
                    </a:cubicBezTo>
                    <a:lnTo>
                      <a:pt x="4002719" y="0"/>
                    </a:lnTo>
                    <a:cubicBezTo>
                      <a:pt x="4011018" y="0"/>
                      <a:pt x="4016550" y="5519"/>
                      <a:pt x="4016550" y="13797"/>
                    </a:cubicBezTo>
                    <a:cubicBezTo>
                      <a:pt x="4016550" y="22075"/>
                      <a:pt x="4009634" y="27594"/>
                      <a:pt x="4001336" y="27594"/>
                    </a:cubicBezTo>
                    <a:close/>
                    <a:moveTo>
                      <a:pt x="3558741" y="27594"/>
                    </a:moveTo>
                    <a:lnTo>
                      <a:pt x="3557358" y="27594"/>
                    </a:lnTo>
                    <a:cubicBezTo>
                      <a:pt x="3549059" y="27594"/>
                      <a:pt x="3543527" y="22075"/>
                      <a:pt x="3543527" y="13797"/>
                    </a:cubicBezTo>
                    <a:cubicBezTo>
                      <a:pt x="3543527" y="5519"/>
                      <a:pt x="3549059" y="0"/>
                      <a:pt x="3557358" y="0"/>
                    </a:cubicBezTo>
                    <a:lnTo>
                      <a:pt x="3558741" y="0"/>
                    </a:lnTo>
                    <a:cubicBezTo>
                      <a:pt x="3567039" y="0"/>
                      <a:pt x="3572572" y="5519"/>
                      <a:pt x="3572572" y="13797"/>
                    </a:cubicBezTo>
                    <a:cubicBezTo>
                      <a:pt x="3572572" y="22075"/>
                      <a:pt x="3567039" y="27594"/>
                      <a:pt x="3558741" y="27594"/>
                    </a:cubicBezTo>
                    <a:close/>
                    <a:moveTo>
                      <a:pt x="3116146" y="27594"/>
                    </a:moveTo>
                    <a:cubicBezTo>
                      <a:pt x="3107847" y="27594"/>
                      <a:pt x="3102314" y="22075"/>
                      <a:pt x="3102314" y="13797"/>
                    </a:cubicBezTo>
                    <a:cubicBezTo>
                      <a:pt x="3102314" y="5519"/>
                      <a:pt x="3107847" y="0"/>
                      <a:pt x="3116146" y="0"/>
                    </a:cubicBezTo>
                    <a:lnTo>
                      <a:pt x="3117529" y="0"/>
                    </a:lnTo>
                    <a:cubicBezTo>
                      <a:pt x="3125827" y="0"/>
                      <a:pt x="3131360" y="5519"/>
                      <a:pt x="3131360" y="13797"/>
                    </a:cubicBezTo>
                    <a:cubicBezTo>
                      <a:pt x="3131360" y="22075"/>
                      <a:pt x="3123061" y="27594"/>
                      <a:pt x="3116146" y="27594"/>
                    </a:cubicBezTo>
                    <a:close/>
                    <a:moveTo>
                      <a:pt x="2672168" y="27594"/>
                    </a:moveTo>
                    <a:lnTo>
                      <a:pt x="2670785" y="27594"/>
                    </a:lnTo>
                    <a:cubicBezTo>
                      <a:pt x="2662486" y="27594"/>
                      <a:pt x="2656953" y="22075"/>
                      <a:pt x="2656953" y="13797"/>
                    </a:cubicBezTo>
                    <a:cubicBezTo>
                      <a:pt x="2656953" y="5519"/>
                      <a:pt x="2662486" y="0"/>
                      <a:pt x="2670785" y="0"/>
                    </a:cubicBezTo>
                    <a:lnTo>
                      <a:pt x="2672168" y="0"/>
                    </a:lnTo>
                    <a:cubicBezTo>
                      <a:pt x="2680466" y="0"/>
                      <a:pt x="2685999" y="5519"/>
                      <a:pt x="2685999" y="13797"/>
                    </a:cubicBezTo>
                    <a:cubicBezTo>
                      <a:pt x="2685999" y="22075"/>
                      <a:pt x="2680466" y="27594"/>
                      <a:pt x="2672168" y="27594"/>
                    </a:cubicBezTo>
                    <a:close/>
                    <a:moveTo>
                      <a:pt x="2229573" y="27594"/>
                    </a:moveTo>
                    <a:cubicBezTo>
                      <a:pt x="2221274" y="27594"/>
                      <a:pt x="2215741" y="22075"/>
                      <a:pt x="2215741" y="13797"/>
                    </a:cubicBezTo>
                    <a:cubicBezTo>
                      <a:pt x="2215741" y="5519"/>
                      <a:pt x="2221274" y="0"/>
                      <a:pt x="2229573" y="0"/>
                    </a:cubicBezTo>
                    <a:lnTo>
                      <a:pt x="2230956" y="0"/>
                    </a:lnTo>
                    <a:cubicBezTo>
                      <a:pt x="2239254" y="0"/>
                      <a:pt x="2244787" y="5519"/>
                      <a:pt x="2244787" y="13797"/>
                    </a:cubicBezTo>
                    <a:cubicBezTo>
                      <a:pt x="2244787" y="22075"/>
                      <a:pt x="2237871" y="27594"/>
                      <a:pt x="2229573" y="27594"/>
                    </a:cubicBezTo>
                    <a:close/>
                    <a:moveTo>
                      <a:pt x="1786977" y="27594"/>
                    </a:moveTo>
                    <a:cubicBezTo>
                      <a:pt x="1778679" y="27594"/>
                      <a:pt x="1773146" y="22075"/>
                      <a:pt x="1773146" y="13797"/>
                    </a:cubicBezTo>
                    <a:cubicBezTo>
                      <a:pt x="1773146" y="5519"/>
                      <a:pt x="1778679" y="0"/>
                      <a:pt x="1786977" y="0"/>
                    </a:cubicBezTo>
                    <a:lnTo>
                      <a:pt x="1788361" y="0"/>
                    </a:lnTo>
                    <a:cubicBezTo>
                      <a:pt x="1796659" y="0"/>
                      <a:pt x="1802192" y="5519"/>
                      <a:pt x="1802192" y="13797"/>
                    </a:cubicBezTo>
                    <a:cubicBezTo>
                      <a:pt x="1802192" y="22075"/>
                      <a:pt x="1793893" y="27594"/>
                      <a:pt x="1786977" y="27594"/>
                    </a:cubicBezTo>
                    <a:close/>
                    <a:moveTo>
                      <a:pt x="1342999" y="27594"/>
                    </a:moveTo>
                    <a:lnTo>
                      <a:pt x="1341616" y="27594"/>
                    </a:lnTo>
                    <a:cubicBezTo>
                      <a:pt x="1333317" y="27594"/>
                      <a:pt x="1327785" y="22075"/>
                      <a:pt x="1327785" y="13797"/>
                    </a:cubicBezTo>
                    <a:cubicBezTo>
                      <a:pt x="1327785" y="5519"/>
                      <a:pt x="1333317" y="0"/>
                      <a:pt x="1341616" y="0"/>
                    </a:cubicBezTo>
                    <a:lnTo>
                      <a:pt x="1342999" y="0"/>
                    </a:lnTo>
                    <a:cubicBezTo>
                      <a:pt x="1351298" y="0"/>
                      <a:pt x="1356831" y="5519"/>
                      <a:pt x="1356831" y="13797"/>
                    </a:cubicBezTo>
                    <a:cubicBezTo>
                      <a:pt x="1356831" y="22075"/>
                      <a:pt x="1351298" y="27594"/>
                      <a:pt x="1342999" y="27594"/>
                    </a:cubicBezTo>
                    <a:close/>
                    <a:moveTo>
                      <a:pt x="900404" y="27594"/>
                    </a:moveTo>
                    <a:cubicBezTo>
                      <a:pt x="892106" y="27594"/>
                      <a:pt x="886573" y="22075"/>
                      <a:pt x="886573" y="13797"/>
                    </a:cubicBezTo>
                    <a:cubicBezTo>
                      <a:pt x="886573" y="5519"/>
                      <a:pt x="892106" y="0"/>
                      <a:pt x="900404" y="0"/>
                    </a:cubicBezTo>
                    <a:lnTo>
                      <a:pt x="901787" y="0"/>
                    </a:lnTo>
                    <a:cubicBezTo>
                      <a:pt x="910086" y="0"/>
                      <a:pt x="915618" y="5519"/>
                      <a:pt x="915618" y="13797"/>
                    </a:cubicBezTo>
                    <a:cubicBezTo>
                      <a:pt x="915618" y="22075"/>
                      <a:pt x="908703" y="27594"/>
                      <a:pt x="900404" y="27594"/>
                    </a:cubicBezTo>
                    <a:close/>
                    <a:moveTo>
                      <a:pt x="457809" y="27594"/>
                    </a:moveTo>
                    <a:lnTo>
                      <a:pt x="456426" y="27594"/>
                    </a:lnTo>
                    <a:cubicBezTo>
                      <a:pt x="448127" y="27594"/>
                      <a:pt x="442595" y="22075"/>
                      <a:pt x="442595" y="13797"/>
                    </a:cubicBezTo>
                    <a:cubicBezTo>
                      <a:pt x="442595" y="5519"/>
                      <a:pt x="448127" y="0"/>
                      <a:pt x="456426" y="0"/>
                    </a:cubicBezTo>
                    <a:lnTo>
                      <a:pt x="457809" y="0"/>
                    </a:lnTo>
                    <a:cubicBezTo>
                      <a:pt x="466108" y="0"/>
                      <a:pt x="471640" y="5519"/>
                      <a:pt x="471640" y="13797"/>
                    </a:cubicBezTo>
                    <a:cubicBezTo>
                      <a:pt x="471640" y="22075"/>
                      <a:pt x="464725" y="27594"/>
                      <a:pt x="457809" y="27594"/>
                    </a:cubicBezTo>
                    <a:close/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5" name="Google Shape;335;p8"/>
              <p:cNvSpPr/>
              <p:nvPr/>
            </p:nvSpPr>
            <p:spPr>
              <a:xfrm>
                <a:off x="10591020" y="2929071"/>
                <a:ext cx="27662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7662" h="27593" extrusionOk="0">
                    <a:moveTo>
                      <a:pt x="13831" y="27594"/>
                    </a:moveTo>
                    <a:cubicBezTo>
                      <a:pt x="5533" y="27594"/>
                      <a:pt x="0" y="22075"/>
                      <a:pt x="0" y="13797"/>
                    </a:cubicBezTo>
                    <a:cubicBezTo>
                      <a:pt x="0" y="5519"/>
                      <a:pt x="5533" y="0"/>
                      <a:pt x="13831" y="0"/>
                    </a:cubicBezTo>
                    <a:lnTo>
                      <a:pt x="13831" y="0"/>
                    </a:lnTo>
                    <a:cubicBezTo>
                      <a:pt x="22130" y="0"/>
                      <a:pt x="27662" y="5519"/>
                      <a:pt x="27662" y="13797"/>
                    </a:cubicBezTo>
                    <a:cubicBezTo>
                      <a:pt x="27662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6" name="Google Shape;336;p8"/>
            <p:cNvGrpSpPr/>
            <p:nvPr/>
          </p:nvGrpSpPr>
          <p:grpSpPr>
            <a:xfrm>
              <a:off x="404546" y="2557262"/>
              <a:ext cx="8887861" cy="27593"/>
              <a:chOff x="1730821" y="3392649"/>
              <a:chExt cx="8887861" cy="27593"/>
            </a:xfrm>
          </p:grpSpPr>
          <p:sp>
            <p:nvSpPr>
              <p:cNvPr id="337" name="Google Shape;337;p8"/>
              <p:cNvSpPr/>
              <p:nvPr/>
            </p:nvSpPr>
            <p:spPr>
              <a:xfrm>
                <a:off x="1730821" y="3392649"/>
                <a:ext cx="29045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9045" h="27593" extrusionOk="0"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8" name="Google Shape;338;p8"/>
              <p:cNvSpPr/>
              <p:nvPr/>
            </p:nvSpPr>
            <p:spPr>
              <a:xfrm>
                <a:off x="2173416" y="3392649"/>
                <a:ext cx="8004054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8004054" h="27593" extrusionOk="0">
                    <a:moveTo>
                      <a:pt x="7988840" y="27594"/>
                    </a:moveTo>
                    <a:cubicBezTo>
                      <a:pt x="7980542" y="27594"/>
                      <a:pt x="7975009" y="22075"/>
                      <a:pt x="7975009" y="13797"/>
                    </a:cubicBezTo>
                    <a:cubicBezTo>
                      <a:pt x="7975009" y="5519"/>
                      <a:pt x="7980542" y="0"/>
                      <a:pt x="7988840" y="0"/>
                    </a:cubicBezTo>
                    <a:lnTo>
                      <a:pt x="7990224" y="0"/>
                    </a:lnTo>
                    <a:cubicBezTo>
                      <a:pt x="7998522" y="0"/>
                      <a:pt x="8004055" y="5519"/>
                      <a:pt x="8004055" y="13797"/>
                    </a:cubicBezTo>
                    <a:cubicBezTo>
                      <a:pt x="8004055" y="22075"/>
                      <a:pt x="7997139" y="27594"/>
                      <a:pt x="7988840" y="27594"/>
                    </a:cubicBezTo>
                    <a:close/>
                    <a:moveTo>
                      <a:pt x="7546245" y="27594"/>
                    </a:moveTo>
                    <a:cubicBezTo>
                      <a:pt x="7537947" y="27594"/>
                      <a:pt x="7532414" y="22075"/>
                      <a:pt x="7532414" y="13797"/>
                    </a:cubicBezTo>
                    <a:cubicBezTo>
                      <a:pt x="7532414" y="5519"/>
                      <a:pt x="7537947" y="0"/>
                      <a:pt x="7546245" y="0"/>
                    </a:cubicBezTo>
                    <a:lnTo>
                      <a:pt x="7547629" y="0"/>
                    </a:lnTo>
                    <a:cubicBezTo>
                      <a:pt x="7555927" y="0"/>
                      <a:pt x="7561460" y="5519"/>
                      <a:pt x="7561460" y="13797"/>
                    </a:cubicBezTo>
                    <a:cubicBezTo>
                      <a:pt x="7561460" y="22075"/>
                      <a:pt x="7554544" y="27594"/>
                      <a:pt x="7546245" y="27594"/>
                    </a:cubicBezTo>
                    <a:close/>
                    <a:moveTo>
                      <a:pt x="7103650" y="27594"/>
                    </a:moveTo>
                    <a:cubicBezTo>
                      <a:pt x="7095352" y="27594"/>
                      <a:pt x="7089819" y="22075"/>
                      <a:pt x="7089819" y="13797"/>
                    </a:cubicBezTo>
                    <a:cubicBezTo>
                      <a:pt x="7089819" y="5519"/>
                      <a:pt x="7095352" y="0"/>
                      <a:pt x="7103650" y="0"/>
                    </a:cubicBezTo>
                    <a:lnTo>
                      <a:pt x="7105034" y="0"/>
                    </a:lnTo>
                    <a:cubicBezTo>
                      <a:pt x="7113332" y="0"/>
                      <a:pt x="7118865" y="5519"/>
                      <a:pt x="7118865" y="13797"/>
                    </a:cubicBezTo>
                    <a:cubicBezTo>
                      <a:pt x="7118865" y="22075"/>
                      <a:pt x="7110566" y="27594"/>
                      <a:pt x="7103650" y="27594"/>
                    </a:cubicBezTo>
                    <a:close/>
                    <a:moveTo>
                      <a:pt x="6659672" y="27594"/>
                    </a:moveTo>
                    <a:cubicBezTo>
                      <a:pt x="6651374" y="27594"/>
                      <a:pt x="6645841" y="22075"/>
                      <a:pt x="6645841" y="13797"/>
                    </a:cubicBezTo>
                    <a:cubicBezTo>
                      <a:pt x="6645841" y="5519"/>
                      <a:pt x="6651374" y="0"/>
                      <a:pt x="6659672" y="0"/>
                    </a:cubicBezTo>
                    <a:lnTo>
                      <a:pt x="6661055" y="0"/>
                    </a:lnTo>
                    <a:cubicBezTo>
                      <a:pt x="6669354" y="0"/>
                      <a:pt x="6674886" y="5519"/>
                      <a:pt x="6674886" y="13797"/>
                    </a:cubicBezTo>
                    <a:cubicBezTo>
                      <a:pt x="6674886" y="22075"/>
                      <a:pt x="6667971" y="27594"/>
                      <a:pt x="6659672" y="27594"/>
                    </a:cubicBezTo>
                    <a:close/>
                    <a:moveTo>
                      <a:pt x="6217077" y="27594"/>
                    </a:moveTo>
                    <a:cubicBezTo>
                      <a:pt x="6208779" y="27594"/>
                      <a:pt x="6203246" y="22075"/>
                      <a:pt x="6203246" y="13797"/>
                    </a:cubicBezTo>
                    <a:cubicBezTo>
                      <a:pt x="6203246" y="5519"/>
                      <a:pt x="6208779" y="0"/>
                      <a:pt x="6217077" y="0"/>
                    </a:cubicBezTo>
                    <a:lnTo>
                      <a:pt x="6218460" y="0"/>
                    </a:lnTo>
                    <a:cubicBezTo>
                      <a:pt x="6226759" y="0"/>
                      <a:pt x="6232291" y="5519"/>
                      <a:pt x="6232291" y="13797"/>
                    </a:cubicBezTo>
                    <a:cubicBezTo>
                      <a:pt x="6232291" y="22075"/>
                      <a:pt x="6225376" y="27594"/>
                      <a:pt x="6217077" y="27594"/>
                    </a:cubicBezTo>
                    <a:close/>
                    <a:moveTo>
                      <a:pt x="5774482" y="27594"/>
                    </a:moveTo>
                    <a:cubicBezTo>
                      <a:pt x="5766183" y="27594"/>
                      <a:pt x="5760651" y="22075"/>
                      <a:pt x="5760651" y="13797"/>
                    </a:cubicBezTo>
                    <a:cubicBezTo>
                      <a:pt x="5760651" y="5519"/>
                      <a:pt x="5766183" y="0"/>
                      <a:pt x="5774482" y="0"/>
                    </a:cubicBezTo>
                    <a:lnTo>
                      <a:pt x="5775865" y="0"/>
                    </a:lnTo>
                    <a:cubicBezTo>
                      <a:pt x="5784164" y="0"/>
                      <a:pt x="5789696" y="5519"/>
                      <a:pt x="5789696" y="13797"/>
                    </a:cubicBezTo>
                    <a:cubicBezTo>
                      <a:pt x="5789696" y="22075"/>
                      <a:pt x="5781398" y="27594"/>
                      <a:pt x="5774482" y="27594"/>
                    </a:cubicBezTo>
                    <a:close/>
                    <a:moveTo>
                      <a:pt x="5330504" y="27594"/>
                    </a:moveTo>
                    <a:cubicBezTo>
                      <a:pt x="5322205" y="27594"/>
                      <a:pt x="5316673" y="22075"/>
                      <a:pt x="5316673" y="13797"/>
                    </a:cubicBezTo>
                    <a:cubicBezTo>
                      <a:pt x="5316673" y="5519"/>
                      <a:pt x="5322205" y="0"/>
                      <a:pt x="5330504" y="0"/>
                    </a:cubicBezTo>
                    <a:lnTo>
                      <a:pt x="5331887" y="0"/>
                    </a:lnTo>
                    <a:cubicBezTo>
                      <a:pt x="5340186" y="0"/>
                      <a:pt x="5345718" y="5519"/>
                      <a:pt x="5345718" y="13797"/>
                    </a:cubicBezTo>
                    <a:cubicBezTo>
                      <a:pt x="5345718" y="22075"/>
                      <a:pt x="5338803" y="27594"/>
                      <a:pt x="5330504" y="27594"/>
                    </a:cubicBezTo>
                    <a:close/>
                    <a:moveTo>
                      <a:pt x="4887909" y="27594"/>
                    </a:moveTo>
                    <a:cubicBezTo>
                      <a:pt x="4879610" y="27594"/>
                      <a:pt x="4874078" y="22075"/>
                      <a:pt x="4874078" y="13797"/>
                    </a:cubicBezTo>
                    <a:cubicBezTo>
                      <a:pt x="4874078" y="5519"/>
                      <a:pt x="4879610" y="0"/>
                      <a:pt x="4887909" y="0"/>
                    </a:cubicBezTo>
                    <a:lnTo>
                      <a:pt x="4889292" y="0"/>
                    </a:lnTo>
                    <a:cubicBezTo>
                      <a:pt x="4897591" y="0"/>
                      <a:pt x="4903123" y="5519"/>
                      <a:pt x="4903123" y="13797"/>
                    </a:cubicBezTo>
                    <a:cubicBezTo>
                      <a:pt x="4903123" y="22075"/>
                      <a:pt x="4896208" y="27594"/>
                      <a:pt x="4887909" y="27594"/>
                    </a:cubicBezTo>
                    <a:close/>
                    <a:moveTo>
                      <a:pt x="4445314" y="27594"/>
                    </a:moveTo>
                    <a:cubicBezTo>
                      <a:pt x="4437015" y="27594"/>
                      <a:pt x="4431483" y="22075"/>
                      <a:pt x="4431483" y="13797"/>
                    </a:cubicBezTo>
                    <a:cubicBezTo>
                      <a:pt x="4431483" y="5519"/>
                      <a:pt x="4437015" y="0"/>
                      <a:pt x="4445314" y="0"/>
                    </a:cubicBezTo>
                    <a:lnTo>
                      <a:pt x="4446697" y="0"/>
                    </a:lnTo>
                    <a:cubicBezTo>
                      <a:pt x="4454996" y="0"/>
                      <a:pt x="4460528" y="5519"/>
                      <a:pt x="4460528" y="13797"/>
                    </a:cubicBezTo>
                    <a:cubicBezTo>
                      <a:pt x="4460528" y="22075"/>
                      <a:pt x="4452229" y="27594"/>
                      <a:pt x="4445314" y="27594"/>
                    </a:cubicBezTo>
                    <a:close/>
                    <a:moveTo>
                      <a:pt x="4001336" y="27594"/>
                    </a:moveTo>
                    <a:cubicBezTo>
                      <a:pt x="3993037" y="27594"/>
                      <a:pt x="3987504" y="22075"/>
                      <a:pt x="3987504" y="13797"/>
                    </a:cubicBezTo>
                    <a:cubicBezTo>
                      <a:pt x="3987504" y="5519"/>
                      <a:pt x="3993037" y="0"/>
                      <a:pt x="4001336" y="0"/>
                    </a:cubicBezTo>
                    <a:lnTo>
                      <a:pt x="4002719" y="0"/>
                    </a:lnTo>
                    <a:cubicBezTo>
                      <a:pt x="4011018" y="0"/>
                      <a:pt x="4016550" y="5519"/>
                      <a:pt x="4016550" y="13797"/>
                    </a:cubicBezTo>
                    <a:cubicBezTo>
                      <a:pt x="4016550" y="22075"/>
                      <a:pt x="4009634" y="27594"/>
                      <a:pt x="4001336" y="27594"/>
                    </a:cubicBezTo>
                    <a:close/>
                    <a:moveTo>
                      <a:pt x="3558741" y="27594"/>
                    </a:moveTo>
                    <a:lnTo>
                      <a:pt x="3557358" y="27594"/>
                    </a:lnTo>
                    <a:cubicBezTo>
                      <a:pt x="3549059" y="27594"/>
                      <a:pt x="3543527" y="22075"/>
                      <a:pt x="3543527" y="13797"/>
                    </a:cubicBezTo>
                    <a:cubicBezTo>
                      <a:pt x="3543527" y="5519"/>
                      <a:pt x="3549059" y="0"/>
                      <a:pt x="3557358" y="0"/>
                    </a:cubicBezTo>
                    <a:lnTo>
                      <a:pt x="3558741" y="0"/>
                    </a:lnTo>
                    <a:cubicBezTo>
                      <a:pt x="3567039" y="0"/>
                      <a:pt x="3572572" y="5519"/>
                      <a:pt x="3572572" y="13797"/>
                    </a:cubicBezTo>
                    <a:cubicBezTo>
                      <a:pt x="3572572" y="22075"/>
                      <a:pt x="3567039" y="27594"/>
                      <a:pt x="3558741" y="27594"/>
                    </a:cubicBezTo>
                    <a:close/>
                    <a:moveTo>
                      <a:pt x="3116146" y="27594"/>
                    </a:moveTo>
                    <a:cubicBezTo>
                      <a:pt x="3107847" y="27594"/>
                      <a:pt x="3102314" y="22075"/>
                      <a:pt x="3102314" y="13797"/>
                    </a:cubicBezTo>
                    <a:cubicBezTo>
                      <a:pt x="3102314" y="5519"/>
                      <a:pt x="3107847" y="0"/>
                      <a:pt x="3116146" y="0"/>
                    </a:cubicBezTo>
                    <a:lnTo>
                      <a:pt x="3117529" y="0"/>
                    </a:lnTo>
                    <a:cubicBezTo>
                      <a:pt x="3125827" y="0"/>
                      <a:pt x="3131360" y="5519"/>
                      <a:pt x="3131360" y="13797"/>
                    </a:cubicBezTo>
                    <a:cubicBezTo>
                      <a:pt x="3131360" y="22075"/>
                      <a:pt x="3123061" y="27594"/>
                      <a:pt x="3116146" y="27594"/>
                    </a:cubicBezTo>
                    <a:close/>
                    <a:moveTo>
                      <a:pt x="2672168" y="27594"/>
                    </a:moveTo>
                    <a:lnTo>
                      <a:pt x="2670785" y="27594"/>
                    </a:lnTo>
                    <a:cubicBezTo>
                      <a:pt x="2662486" y="27594"/>
                      <a:pt x="2656953" y="22075"/>
                      <a:pt x="2656953" y="13797"/>
                    </a:cubicBezTo>
                    <a:cubicBezTo>
                      <a:pt x="2656953" y="5519"/>
                      <a:pt x="2662486" y="0"/>
                      <a:pt x="2670785" y="0"/>
                    </a:cubicBezTo>
                    <a:lnTo>
                      <a:pt x="2672168" y="0"/>
                    </a:lnTo>
                    <a:cubicBezTo>
                      <a:pt x="2680466" y="0"/>
                      <a:pt x="2685999" y="5519"/>
                      <a:pt x="2685999" y="13797"/>
                    </a:cubicBezTo>
                    <a:cubicBezTo>
                      <a:pt x="2685999" y="22075"/>
                      <a:pt x="2680466" y="27594"/>
                      <a:pt x="2672168" y="27594"/>
                    </a:cubicBezTo>
                    <a:close/>
                    <a:moveTo>
                      <a:pt x="2229573" y="27594"/>
                    </a:moveTo>
                    <a:cubicBezTo>
                      <a:pt x="2221274" y="27594"/>
                      <a:pt x="2215741" y="22075"/>
                      <a:pt x="2215741" y="13797"/>
                    </a:cubicBezTo>
                    <a:cubicBezTo>
                      <a:pt x="2215741" y="5519"/>
                      <a:pt x="2221274" y="0"/>
                      <a:pt x="2229573" y="0"/>
                    </a:cubicBezTo>
                    <a:lnTo>
                      <a:pt x="2230956" y="0"/>
                    </a:lnTo>
                    <a:cubicBezTo>
                      <a:pt x="2239254" y="0"/>
                      <a:pt x="2244787" y="5519"/>
                      <a:pt x="2244787" y="13797"/>
                    </a:cubicBezTo>
                    <a:cubicBezTo>
                      <a:pt x="2244787" y="22075"/>
                      <a:pt x="2237871" y="27594"/>
                      <a:pt x="2229573" y="27594"/>
                    </a:cubicBezTo>
                    <a:close/>
                    <a:moveTo>
                      <a:pt x="1786977" y="27594"/>
                    </a:moveTo>
                    <a:cubicBezTo>
                      <a:pt x="1778679" y="27594"/>
                      <a:pt x="1773146" y="22075"/>
                      <a:pt x="1773146" y="13797"/>
                    </a:cubicBezTo>
                    <a:cubicBezTo>
                      <a:pt x="1773146" y="5519"/>
                      <a:pt x="1778679" y="0"/>
                      <a:pt x="1786977" y="0"/>
                    </a:cubicBezTo>
                    <a:lnTo>
                      <a:pt x="1788361" y="0"/>
                    </a:lnTo>
                    <a:cubicBezTo>
                      <a:pt x="1796659" y="0"/>
                      <a:pt x="1802192" y="5519"/>
                      <a:pt x="1802192" y="13797"/>
                    </a:cubicBezTo>
                    <a:cubicBezTo>
                      <a:pt x="1802192" y="22075"/>
                      <a:pt x="1793893" y="27594"/>
                      <a:pt x="1786977" y="27594"/>
                    </a:cubicBezTo>
                    <a:close/>
                    <a:moveTo>
                      <a:pt x="1342999" y="27594"/>
                    </a:moveTo>
                    <a:lnTo>
                      <a:pt x="1341616" y="27594"/>
                    </a:lnTo>
                    <a:cubicBezTo>
                      <a:pt x="1333317" y="27594"/>
                      <a:pt x="1327785" y="22075"/>
                      <a:pt x="1327785" y="13797"/>
                    </a:cubicBezTo>
                    <a:cubicBezTo>
                      <a:pt x="1327785" y="5519"/>
                      <a:pt x="1333317" y="0"/>
                      <a:pt x="1341616" y="0"/>
                    </a:cubicBezTo>
                    <a:lnTo>
                      <a:pt x="1342999" y="0"/>
                    </a:lnTo>
                    <a:cubicBezTo>
                      <a:pt x="1351298" y="0"/>
                      <a:pt x="1356831" y="5519"/>
                      <a:pt x="1356831" y="13797"/>
                    </a:cubicBezTo>
                    <a:cubicBezTo>
                      <a:pt x="1356831" y="22075"/>
                      <a:pt x="1351298" y="27594"/>
                      <a:pt x="1342999" y="27594"/>
                    </a:cubicBezTo>
                    <a:close/>
                    <a:moveTo>
                      <a:pt x="900404" y="27594"/>
                    </a:moveTo>
                    <a:cubicBezTo>
                      <a:pt x="892106" y="27594"/>
                      <a:pt x="886573" y="22075"/>
                      <a:pt x="886573" y="13797"/>
                    </a:cubicBezTo>
                    <a:cubicBezTo>
                      <a:pt x="886573" y="5519"/>
                      <a:pt x="892106" y="0"/>
                      <a:pt x="900404" y="0"/>
                    </a:cubicBezTo>
                    <a:lnTo>
                      <a:pt x="901787" y="0"/>
                    </a:lnTo>
                    <a:cubicBezTo>
                      <a:pt x="910086" y="0"/>
                      <a:pt x="915618" y="5519"/>
                      <a:pt x="915618" y="13797"/>
                    </a:cubicBezTo>
                    <a:cubicBezTo>
                      <a:pt x="915618" y="22075"/>
                      <a:pt x="908703" y="27594"/>
                      <a:pt x="900404" y="27594"/>
                    </a:cubicBezTo>
                    <a:close/>
                    <a:moveTo>
                      <a:pt x="457809" y="27594"/>
                    </a:moveTo>
                    <a:lnTo>
                      <a:pt x="456426" y="27594"/>
                    </a:lnTo>
                    <a:cubicBezTo>
                      <a:pt x="448127" y="27594"/>
                      <a:pt x="442595" y="22075"/>
                      <a:pt x="442595" y="13797"/>
                    </a:cubicBezTo>
                    <a:cubicBezTo>
                      <a:pt x="442595" y="5519"/>
                      <a:pt x="448127" y="0"/>
                      <a:pt x="456426" y="0"/>
                    </a:cubicBezTo>
                    <a:lnTo>
                      <a:pt x="457809" y="0"/>
                    </a:lnTo>
                    <a:cubicBezTo>
                      <a:pt x="466108" y="0"/>
                      <a:pt x="471640" y="5519"/>
                      <a:pt x="471640" y="13797"/>
                    </a:cubicBezTo>
                    <a:cubicBezTo>
                      <a:pt x="471640" y="22075"/>
                      <a:pt x="464725" y="27594"/>
                      <a:pt x="457809" y="27594"/>
                    </a:cubicBezTo>
                    <a:close/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9" name="Google Shape;339;p8"/>
              <p:cNvSpPr/>
              <p:nvPr/>
            </p:nvSpPr>
            <p:spPr>
              <a:xfrm>
                <a:off x="10591020" y="3392649"/>
                <a:ext cx="27662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7662" h="27593" extrusionOk="0">
                    <a:moveTo>
                      <a:pt x="13831" y="27594"/>
                    </a:moveTo>
                    <a:cubicBezTo>
                      <a:pt x="5533" y="27594"/>
                      <a:pt x="0" y="22075"/>
                      <a:pt x="0" y="13797"/>
                    </a:cubicBezTo>
                    <a:cubicBezTo>
                      <a:pt x="0" y="5519"/>
                      <a:pt x="5533" y="0"/>
                      <a:pt x="13831" y="0"/>
                    </a:cubicBezTo>
                    <a:lnTo>
                      <a:pt x="13831" y="0"/>
                    </a:lnTo>
                    <a:cubicBezTo>
                      <a:pt x="22130" y="0"/>
                      <a:pt x="27662" y="5519"/>
                      <a:pt x="27662" y="13797"/>
                    </a:cubicBezTo>
                    <a:cubicBezTo>
                      <a:pt x="27662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0" name="Google Shape;340;p8"/>
            <p:cNvGrpSpPr/>
            <p:nvPr/>
          </p:nvGrpSpPr>
          <p:grpSpPr>
            <a:xfrm>
              <a:off x="404546" y="3022218"/>
              <a:ext cx="8887861" cy="27593"/>
              <a:chOff x="1730821" y="3857606"/>
              <a:chExt cx="8887861" cy="27593"/>
            </a:xfrm>
          </p:grpSpPr>
          <p:sp>
            <p:nvSpPr>
              <p:cNvPr id="341" name="Google Shape;341;p8"/>
              <p:cNvSpPr/>
              <p:nvPr/>
            </p:nvSpPr>
            <p:spPr>
              <a:xfrm>
                <a:off x="1730821" y="3857606"/>
                <a:ext cx="29045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9045" h="27593" extrusionOk="0"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" name="Google Shape;342;p8"/>
              <p:cNvSpPr/>
              <p:nvPr/>
            </p:nvSpPr>
            <p:spPr>
              <a:xfrm>
                <a:off x="2173416" y="3857606"/>
                <a:ext cx="8004054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8004054" h="27593" extrusionOk="0">
                    <a:moveTo>
                      <a:pt x="7988840" y="27594"/>
                    </a:moveTo>
                    <a:cubicBezTo>
                      <a:pt x="7980542" y="27594"/>
                      <a:pt x="7975009" y="22075"/>
                      <a:pt x="7975009" y="13797"/>
                    </a:cubicBezTo>
                    <a:cubicBezTo>
                      <a:pt x="7975009" y="5519"/>
                      <a:pt x="7980542" y="0"/>
                      <a:pt x="7988840" y="0"/>
                    </a:cubicBezTo>
                    <a:lnTo>
                      <a:pt x="7990224" y="0"/>
                    </a:lnTo>
                    <a:cubicBezTo>
                      <a:pt x="7998522" y="0"/>
                      <a:pt x="8004055" y="5519"/>
                      <a:pt x="8004055" y="13797"/>
                    </a:cubicBezTo>
                    <a:cubicBezTo>
                      <a:pt x="8004055" y="22075"/>
                      <a:pt x="7997139" y="27594"/>
                      <a:pt x="7988840" y="27594"/>
                    </a:cubicBezTo>
                    <a:close/>
                    <a:moveTo>
                      <a:pt x="7546245" y="27594"/>
                    </a:moveTo>
                    <a:cubicBezTo>
                      <a:pt x="7537947" y="27594"/>
                      <a:pt x="7532414" y="22075"/>
                      <a:pt x="7532414" y="13797"/>
                    </a:cubicBezTo>
                    <a:cubicBezTo>
                      <a:pt x="7532414" y="5519"/>
                      <a:pt x="7537947" y="0"/>
                      <a:pt x="7546245" y="0"/>
                    </a:cubicBezTo>
                    <a:lnTo>
                      <a:pt x="7547629" y="0"/>
                    </a:lnTo>
                    <a:cubicBezTo>
                      <a:pt x="7555927" y="0"/>
                      <a:pt x="7561460" y="5519"/>
                      <a:pt x="7561460" y="13797"/>
                    </a:cubicBezTo>
                    <a:cubicBezTo>
                      <a:pt x="7561460" y="22075"/>
                      <a:pt x="7554544" y="27594"/>
                      <a:pt x="7546245" y="27594"/>
                    </a:cubicBezTo>
                    <a:close/>
                    <a:moveTo>
                      <a:pt x="7103650" y="27594"/>
                    </a:moveTo>
                    <a:cubicBezTo>
                      <a:pt x="7095352" y="27594"/>
                      <a:pt x="7089819" y="22075"/>
                      <a:pt x="7089819" y="13797"/>
                    </a:cubicBezTo>
                    <a:cubicBezTo>
                      <a:pt x="7089819" y="5519"/>
                      <a:pt x="7095352" y="0"/>
                      <a:pt x="7103650" y="0"/>
                    </a:cubicBezTo>
                    <a:lnTo>
                      <a:pt x="7105034" y="0"/>
                    </a:lnTo>
                    <a:cubicBezTo>
                      <a:pt x="7113332" y="0"/>
                      <a:pt x="7118865" y="5519"/>
                      <a:pt x="7118865" y="13797"/>
                    </a:cubicBezTo>
                    <a:cubicBezTo>
                      <a:pt x="7118865" y="22075"/>
                      <a:pt x="7110566" y="27594"/>
                      <a:pt x="7103650" y="27594"/>
                    </a:cubicBezTo>
                    <a:close/>
                    <a:moveTo>
                      <a:pt x="6659672" y="27594"/>
                    </a:moveTo>
                    <a:cubicBezTo>
                      <a:pt x="6651374" y="27594"/>
                      <a:pt x="6645841" y="22075"/>
                      <a:pt x="6645841" y="13797"/>
                    </a:cubicBezTo>
                    <a:cubicBezTo>
                      <a:pt x="6645841" y="5519"/>
                      <a:pt x="6651374" y="0"/>
                      <a:pt x="6659672" y="0"/>
                    </a:cubicBezTo>
                    <a:lnTo>
                      <a:pt x="6661055" y="0"/>
                    </a:lnTo>
                    <a:cubicBezTo>
                      <a:pt x="6669354" y="0"/>
                      <a:pt x="6674886" y="5519"/>
                      <a:pt x="6674886" y="13797"/>
                    </a:cubicBezTo>
                    <a:cubicBezTo>
                      <a:pt x="6674886" y="22075"/>
                      <a:pt x="6667971" y="27594"/>
                      <a:pt x="6659672" y="27594"/>
                    </a:cubicBezTo>
                    <a:close/>
                    <a:moveTo>
                      <a:pt x="6217077" y="27594"/>
                    </a:moveTo>
                    <a:cubicBezTo>
                      <a:pt x="6208779" y="27594"/>
                      <a:pt x="6203246" y="22075"/>
                      <a:pt x="6203246" y="13797"/>
                    </a:cubicBezTo>
                    <a:cubicBezTo>
                      <a:pt x="6203246" y="5519"/>
                      <a:pt x="6208779" y="0"/>
                      <a:pt x="6217077" y="0"/>
                    </a:cubicBezTo>
                    <a:lnTo>
                      <a:pt x="6218460" y="0"/>
                    </a:lnTo>
                    <a:cubicBezTo>
                      <a:pt x="6226759" y="0"/>
                      <a:pt x="6232291" y="5519"/>
                      <a:pt x="6232291" y="13797"/>
                    </a:cubicBezTo>
                    <a:cubicBezTo>
                      <a:pt x="6232291" y="22075"/>
                      <a:pt x="6225376" y="27594"/>
                      <a:pt x="6217077" y="27594"/>
                    </a:cubicBezTo>
                    <a:close/>
                    <a:moveTo>
                      <a:pt x="5774482" y="27594"/>
                    </a:moveTo>
                    <a:cubicBezTo>
                      <a:pt x="5766183" y="27594"/>
                      <a:pt x="5760651" y="22075"/>
                      <a:pt x="5760651" y="13797"/>
                    </a:cubicBezTo>
                    <a:cubicBezTo>
                      <a:pt x="5760651" y="5519"/>
                      <a:pt x="5766183" y="0"/>
                      <a:pt x="5774482" y="0"/>
                    </a:cubicBezTo>
                    <a:lnTo>
                      <a:pt x="5775865" y="0"/>
                    </a:lnTo>
                    <a:cubicBezTo>
                      <a:pt x="5784164" y="0"/>
                      <a:pt x="5789696" y="5519"/>
                      <a:pt x="5789696" y="13797"/>
                    </a:cubicBezTo>
                    <a:cubicBezTo>
                      <a:pt x="5789696" y="22075"/>
                      <a:pt x="5781398" y="27594"/>
                      <a:pt x="5774482" y="27594"/>
                    </a:cubicBezTo>
                    <a:close/>
                    <a:moveTo>
                      <a:pt x="5330504" y="27594"/>
                    </a:moveTo>
                    <a:cubicBezTo>
                      <a:pt x="5322205" y="27594"/>
                      <a:pt x="5316673" y="22075"/>
                      <a:pt x="5316673" y="13797"/>
                    </a:cubicBezTo>
                    <a:cubicBezTo>
                      <a:pt x="5316673" y="5519"/>
                      <a:pt x="5322205" y="0"/>
                      <a:pt x="5330504" y="0"/>
                    </a:cubicBezTo>
                    <a:lnTo>
                      <a:pt x="5331887" y="0"/>
                    </a:lnTo>
                    <a:cubicBezTo>
                      <a:pt x="5340186" y="0"/>
                      <a:pt x="5345718" y="5519"/>
                      <a:pt x="5345718" y="13797"/>
                    </a:cubicBezTo>
                    <a:cubicBezTo>
                      <a:pt x="5345718" y="22075"/>
                      <a:pt x="5338803" y="27594"/>
                      <a:pt x="5330504" y="27594"/>
                    </a:cubicBezTo>
                    <a:close/>
                    <a:moveTo>
                      <a:pt x="4887909" y="27594"/>
                    </a:moveTo>
                    <a:cubicBezTo>
                      <a:pt x="4879610" y="27594"/>
                      <a:pt x="4874078" y="22075"/>
                      <a:pt x="4874078" y="13797"/>
                    </a:cubicBezTo>
                    <a:cubicBezTo>
                      <a:pt x="4874078" y="5519"/>
                      <a:pt x="4879610" y="0"/>
                      <a:pt x="4887909" y="0"/>
                    </a:cubicBezTo>
                    <a:lnTo>
                      <a:pt x="4889292" y="0"/>
                    </a:lnTo>
                    <a:cubicBezTo>
                      <a:pt x="4897591" y="0"/>
                      <a:pt x="4903123" y="5519"/>
                      <a:pt x="4903123" y="13797"/>
                    </a:cubicBezTo>
                    <a:cubicBezTo>
                      <a:pt x="4903123" y="22075"/>
                      <a:pt x="4896208" y="27594"/>
                      <a:pt x="4887909" y="27594"/>
                    </a:cubicBezTo>
                    <a:close/>
                    <a:moveTo>
                      <a:pt x="4445314" y="27594"/>
                    </a:moveTo>
                    <a:cubicBezTo>
                      <a:pt x="4437015" y="27594"/>
                      <a:pt x="4431483" y="22075"/>
                      <a:pt x="4431483" y="13797"/>
                    </a:cubicBezTo>
                    <a:cubicBezTo>
                      <a:pt x="4431483" y="5519"/>
                      <a:pt x="4437015" y="0"/>
                      <a:pt x="4445314" y="0"/>
                    </a:cubicBezTo>
                    <a:lnTo>
                      <a:pt x="4446697" y="0"/>
                    </a:lnTo>
                    <a:cubicBezTo>
                      <a:pt x="4454996" y="0"/>
                      <a:pt x="4460528" y="5519"/>
                      <a:pt x="4460528" y="13797"/>
                    </a:cubicBezTo>
                    <a:cubicBezTo>
                      <a:pt x="4460528" y="22075"/>
                      <a:pt x="4452229" y="27594"/>
                      <a:pt x="4445314" y="27594"/>
                    </a:cubicBezTo>
                    <a:close/>
                    <a:moveTo>
                      <a:pt x="4001336" y="27594"/>
                    </a:moveTo>
                    <a:cubicBezTo>
                      <a:pt x="3993037" y="27594"/>
                      <a:pt x="3987504" y="22075"/>
                      <a:pt x="3987504" y="13797"/>
                    </a:cubicBezTo>
                    <a:cubicBezTo>
                      <a:pt x="3987504" y="5519"/>
                      <a:pt x="3993037" y="0"/>
                      <a:pt x="4001336" y="0"/>
                    </a:cubicBezTo>
                    <a:lnTo>
                      <a:pt x="4002719" y="0"/>
                    </a:lnTo>
                    <a:cubicBezTo>
                      <a:pt x="4011018" y="0"/>
                      <a:pt x="4016550" y="5519"/>
                      <a:pt x="4016550" y="13797"/>
                    </a:cubicBezTo>
                    <a:cubicBezTo>
                      <a:pt x="4016550" y="22075"/>
                      <a:pt x="4009634" y="27594"/>
                      <a:pt x="4001336" y="27594"/>
                    </a:cubicBezTo>
                    <a:close/>
                    <a:moveTo>
                      <a:pt x="3558741" y="27594"/>
                    </a:moveTo>
                    <a:lnTo>
                      <a:pt x="3557358" y="27594"/>
                    </a:lnTo>
                    <a:cubicBezTo>
                      <a:pt x="3549059" y="27594"/>
                      <a:pt x="3543527" y="22075"/>
                      <a:pt x="3543527" y="13797"/>
                    </a:cubicBezTo>
                    <a:cubicBezTo>
                      <a:pt x="3543527" y="5519"/>
                      <a:pt x="3549059" y="0"/>
                      <a:pt x="3557358" y="0"/>
                    </a:cubicBezTo>
                    <a:lnTo>
                      <a:pt x="3558741" y="0"/>
                    </a:lnTo>
                    <a:cubicBezTo>
                      <a:pt x="3567039" y="0"/>
                      <a:pt x="3572572" y="5519"/>
                      <a:pt x="3572572" y="13797"/>
                    </a:cubicBezTo>
                    <a:cubicBezTo>
                      <a:pt x="3572572" y="22075"/>
                      <a:pt x="3567039" y="27594"/>
                      <a:pt x="3558741" y="27594"/>
                    </a:cubicBezTo>
                    <a:close/>
                    <a:moveTo>
                      <a:pt x="3116146" y="27594"/>
                    </a:moveTo>
                    <a:cubicBezTo>
                      <a:pt x="3107847" y="27594"/>
                      <a:pt x="3102314" y="22075"/>
                      <a:pt x="3102314" y="13797"/>
                    </a:cubicBezTo>
                    <a:cubicBezTo>
                      <a:pt x="3102314" y="5519"/>
                      <a:pt x="3107847" y="0"/>
                      <a:pt x="3116146" y="0"/>
                    </a:cubicBezTo>
                    <a:lnTo>
                      <a:pt x="3117529" y="0"/>
                    </a:lnTo>
                    <a:cubicBezTo>
                      <a:pt x="3125827" y="0"/>
                      <a:pt x="3131360" y="5519"/>
                      <a:pt x="3131360" y="13797"/>
                    </a:cubicBezTo>
                    <a:cubicBezTo>
                      <a:pt x="3131360" y="22075"/>
                      <a:pt x="3123061" y="27594"/>
                      <a:pt x="3116146" y="27594"/>
                    </a:cubicBezTo>
                    <a:close/>
                    <a:moveTo>
                      <a:pt x="2672168" y="27594"/>
                    </a:moveTo>
                    <a:lnTo>
                      <a:pt x="2670785" y="27594"/>
                    </a:lnTo>
                    <a:cubicBezTo>
                      <a:pt x="2662486" y="27594"/>
                      <a:pt x="2656953" y="22075"/>
                      <a:pt x="2656953" y="13797"/>
                    </a:cubicBezTo>
                    <a:cubicBezTo>
                      <a:pt x="2656953" y="5519"/>
                      <a:pt x="2662486" y="0"/>
                      <a:pt x="2670785" y="0"/>
                    </a:cubicBezTo>
                    <a:lnTo>
                      <a:pt x="2672168" y="0"/>
                    </a:lnTo>
                    <a:cubicBezTo>
                      <a:pt x="2680466" y="0"/>
                      <a:pt x="2685999" y="5519"/>
                      <a:pt x="2685999" y="13797"/>
                    </a:cubicBezTo>
                    <a:cubicBezTo>
                      <a:pt x="2685999" y="22075"/>
                      <a:pt x="2680466" y="27594"/>
                      <a:pt x="2672168" y="27594"/>
                    </a:cubicBezTo>
                    <a:close/>
                    <a:moveTo>
                      <a:pt x="2229573" y="27594"/>
                    </a:moveTo>
                    <a:cubicBezTo>
                      <a:pt x="2221274" y="27594"/>
                      <a:pt x="2215741" y="22075"/>
                      <a:pt x="2215741" y="13797"/>
                    </a:cubicBezTo>
                    <a:cubicBezTo>
                      <a:pt x="2215741" y="5519"/>
                      <a:pt x="2221274" y="0"/>
                      <a:pt x="2229573" y="0"/>
                    </a:cubicBezTo>
                    <a:lnTo>
                      <a:pt x="2230956" y="0"/>
                    </a:lnTo>
                    <a:cubicBezTo>
                      <a:pt x="2239254" y="0"/>
                      <a:pt x="2244787" y="5519"/>
                      <a:pt x="2244787" y="13797"/>
                    </a:cubicBezTo>
                    <a:cubicBezTo>
                      <a:pt x="2244787" y="22075"/>
                      <a:pt x="2237871" y="27594"/>
                      <a:pt x="2229573" y="27594"/>
                    </a:cubicBezTo>
                    <a:close/>
                    <a:moveTo>
                      <a:pt x="1786977" y="27594"/>
                    </a:moveTo>
                    <a:cubicBezTo>
                      <a:pt x="1778679" y="27594"/>
                      <a:pt x="1773146" y="22075"/>
                      <a:pt x="1773146" y="13797"/>
                    </a:cubicBezTo>
                    <a:cubicBezTo>
                      <a:pt x="1773146" y="5519"/>
                      <a:pt x="1778679" y="0"/>
                      <a:pt x="1786977" y="0"/>
                    </a:cubicBezTo>
                    <a:lnTo>
                      <a:pt x="1788361" y="0"/>
                    </a:lnTo>
                    <a:cubicBezTo>
                      <a:pt x="1796659" y="0"/>
                      <a:pt x="1802192" y="5519"/>
                      <a:pt x="1802192" y="13797"/>
                    </a:cubicBezTo>
                    <a:cubicBezTo>
                      <a:pt x="1802192" y="22075"/>
                      <a:pt x="1793893" y="27594"/>
                      <a:pt x="1786977" y="27594"/>
                    </a:cubicBezTo>
                    <a:close/>
                    <a:moveTo>
                      <a:pt x="1342999" y="27594"/>
                    </a:moveTo>
                    <a:lnTo>
                      <a:pt x="1341616" y="27594"/>
                    </a:lnTo>
                    <a:cubicBezTo>
                      <a:pt x="1333317" y="27594"/>
                      <a:pt x="1327785" y="22075"/>
                      <a:pt x="1327785" y="13797"/>
                    </a:cubicBezTo>
                    <a:cubicBezTo>
                      <a:pt x="1327785" y="5519"/>
                      <a:pt x="1333317" y="0"/>
                      <a:pt x="1341616" y="0"/>
                    </a:cubicBezTo>
                    <a:lnTo>
                      <a:pt x="1342999" y="0"/>
                    </a:lnTo>
                    <a:cubicBezTo>
                      <a:pt x="1351298" y="0"/>
                      <a:pt x="1356831" y="5519"/>
                      <a:pt x="1356831" y="13797"/>
                    </a:cubicBezTo>
                    <a:cubicBezTo>
                      <a:pt x="1356831" y="22075"/>
                      <a:pt x="1351298" y="27594"/>
                      <a:pt x="1342999" y="27594"/>
                    </a:cubicBezTo>
                    <a:close/>
                    <a:moveTo>
                      <a:pt x="900404" y="27594"/>
                    </a:moveTo>
                    <a:cubicBezTo>
                      <a:pt x="892106" y="27594"/>
                      <a:pt x="886573" y="22075"/>
                      <a:pt x="886573" y="13797"/>
                    </a:cubicBezTo>
                    <a:cubicBezTo>
                      <a:pt x="886573" y="5519"/>
                      <a:pt x="892106" y="0"/>
                      <a:pt x="900404" y="0"/>
                    </a:cubicBezTo>
                    <a:lnTo>
                      <a:pt x="901787" y="0"/>
                    </a:lnTo>
                    <a:cubicBezTo>
                      <a:pt x="910086" y="0"/>
                      <a:pt x="915618" y="5519"/>
                      <a:pt x="915618" y="13797"/>
                    </a:cubicBezTo>
                    <a:cubicBezTo>
                      <a:pt x="915618" y="22075"/>
                      <a:pt x="908703" y="27594"/>
                      <a:pt x="900404" y="27594"/>
                    </a:cubicBezTo>
                    <a:close/>
                    <a:moveTo>
                      <a:pt x="457809" y="27594"/>
                    </a:moveTo>
                    <a:lnTo>
                      <a:pt x="456426" y="27594"/>
                    </a:lnTo>
                    <a:cubicBezTo>
                      <a:pt x="448127" y="27594"/>
                      <a:pt x="442595" y="22075"/>
                      <a:pt x="442595" y="13797"/>
                    </a:cubicBezTo>
                    <a:cubicBezTo>
                      <a:pt x="442595" y="5519"/>
                      <a:pt x="448127" y="0"/>
                      <a:pt x="456426" y="0"/>
                    </a:cubicBezTo>
                    <a:lnTo>
                      <a:pt x="457809" y="0"/>
                    </a:lnTo>
                    <a:cubicBezTo>
                      <a:pt x="466108" y="0"/>
                      <a:pt x="471640" y="5519"/>
                      <a:pt x="471640" y="13797"/>
                    </a:cubicBezTo>
                    <a:cubicBezTo>
                      <a:pt x="471640" y="22075"/>
                      <a:pt x="464725" y="27594"/>
                      <a:pt x="457809" y="27594"/>
                    </a:cubicBezTo>
                    <a:close/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" name="Google Shape;343;p8"/>
              <p:cNvSpPr/>
              <p:nvPr/>
            </p:nvSpPr>
            <p:spPr>
              <a:xfrm>
                <a:off x="10591020" y="3857606"/>
                <a:ext cx="27662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7662" h="27593" extrusionOk="0">
                    <a:moveTo>
                      <a:pt x="13831" y="27594"/>
                    </a:moveTo>
                    <a:cubicBezTo>
                      <a:pt x="5533" y="27594"/>
                      <a:pt x="0" y="22075"/>
                      <a:pt x="0" y="13797"/>
                    </a:cubicBezTo>
                    <a:cubicBezTo>
                      <a:pt x="0" y="5519"/>
                      <a:pt x="5533" y="0"/>
                      <a:pt x="13831" y="0"/>
                    </a:cubicBezTo>
                    <a:lnTo>
                      <a:pt x="13831" y="0"/>
                    </a:lnTo>
                    <a:cubicBezTo>
                      <a:pt x="22130" y="0"/>
                      <a:pt x="27662" y="5519"/>
                      <a:pt x="27662" y="13797"/>
                    </a:cubicBezTo>
                    <a:cubicBezTo>
                      <a:pt x="27662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4" name="Google Shape;344;p8"/>
            <p:cNvGrpSpPr/>
            <p:nvPr/>
          </p:nvGrpSpPr>
          <p:grpSpPr>
            <a:xfrm>
              <a:off x="404546" y="3485796"/>
              <a:ext cx="8887861" cy="27593"/>
              <a:chOff x="1730821" y="4321183"/>
              <a:chExt cx="8887861" cy="27593"/>
            </a:xfrm>
          </p:grpSpPr>
          <p:sp>
            <p:nvSpPr>
              <p:cNvPr id="345" name="Google Shape;345;p8"/>
              <p:cNvSpPr/>
              <p:nvPr/>
            </p:nvSpPr>
            <p:spPr>
              <a:xfrm>
                <a:off x="1730821" y="4321183"/>
                <a:ext cx="29045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9045" h="27593" extrusionOk="0"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6" name="Google Shape;346;p8"/>
              <p:cNvSpPr/>
              <p:nvPr/>
            </p:nvSpPr>
            <p:spPr>
              <a:xfrm>
                <a:off x="2173416" y="4321183"/>
                <a:ext cx="8004054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8004054" h="27593" extrusionOk="0">
                    <a:moveTo>
                      <a:pt x="7988840" y="27594"/>
                    </a:moveTo>
                    <a:cubicBezTo>
                      <a:pt x="7980542" y="27594"/>
                      <a:pt x="7975009" y="22075"/>
                      <a:pt x="7975009" y="13797"/>
                    </a:cubicBezTo>
                    <a:cubicBezTo>
                      <a:pt x="7975009" y="5519"/>
                      <a:pt x="7980542" y="0"/>
                      <a:pt x="7988840" y="0"/>
                    </a:cubicBezTo>
                    <a:lnTo>
                      <a:pt x="7990224" y="0"/>
                    </a:lnTo>
                    <a:cubicBezTo>
                      <a:pt x="7998522" y="0"/>
                      <a:pt x="8004055" y="5519"/>
                      <a:pt x="8004055" y="13797"/>
                    </a:cubicBezTo>
                    <a:cubicBezTo>
                      <a:pt x="8004055" y="22075"/>
                      <a:pt x="7997139" y="27594"/>
                      <a:pt x="7988840" y="27594"/>
                    </a:cubicBezTo>
                    <a:close/>
                    <a:moveTo>
                      <a:pt x="7546245" y="27594"/>
                    </a:moveTo>
                    <a:cubicBezTo>
                      <a:pt x="7537947" y="27594"/>
                      <a:pt x="7532414" y="22075"/>
                      <a:pt x="7532414" y="13797"/>
                    </a:cubicBezTo>
                    <a:cubicBezTo>
                      <a:pt x="7532414" y="5519"/>
                      <a:pt x="7537947" y="0"/>
                      <a:pt x="7546245" y="0"/>
                    </a:cubicBezTo>
                    <a:lnTo>
                      <a:pt x="7547629" y="0"/>
                    </a:lnTo>
                    <a:cubicBezTo>
                      <a:pt x="7555927" y="0"/>
                      <a:pt x="7561460" y="5519"/>
                      <a:pt x="7561460" y="13797"/>
                    </a:cubicBezTo>
                    <a:cubicBezTo>
                      <a:pt x="7561460" y="22075"/>
                      <a:pt x="7554544" y="27594"/>
                      <a:pt x="7546245" y="27594"/>
                    </a:cubicBezTo>
                    <a:close/>
                    <a:moveTo>
                      <a:pt x="7103650" y="27594"/>
                    </a:moveTo>
                    <a:cubicBezTo>
                      <a:pt x="7095352" y="27594"/>
                      <a:pt x="7089819" y="22075"/>
                      <a:pt x="7089819" y="13797"/>
                    </a:cubicBezTo>
                    <a:cubicBezTo>
                      <a:pt x="7089819" y="5519"/>
                      <a:pt x="7095352" y="0"/>
                      <a:pt x="7103650" y="0"/>
                    </a:cubicBezTo>
                    <a:lnTo>
                      <a:pt x="7105034" y="0"/>
                    </a:lnTo>
                    <a:cubicBezTo>
                      <a:pt x="7113332" y="0"/>
                      <a:pt x="7118865" y="5519"/>
                      <a:pt x="7118865" y="13797"/>
                    </a:cubicBezTo>
                    <a:cubicBezTo>
                      <a:pt x="7118865" y="22075"/>
                      <a:pt x="7110566" y="27594"/>
                      <a:pt x="7103650" y="27594"/>
                    </a:cubicBezTo>
                    <a:close/>
                    <a:moveTo>
                      <a:pt x="6659672" y="27594"/>
                    </a:moveTo>
                    <a:cubicBezTo>
                      <a:pt x="6651374" y="27594"/>
                      <a:pt x="6645841" y="22075"/>
                      <a:pt x="6645841" y="13797"/>
                    </a:cubicBezTo>
                    <a:cubicBezTo>
                      <a:pt x="6645841" y="5519"/>
                      <a:pt x="6651374" y="0"/>
                      <a:pt x="6659672" y="0"/>
                    </a:cubicBezTo>
                    <a:lnTo>
                      <a:pt x="6661055" y="0"/>
                    </a:lnTo>
                    <a:cubicBezTo>
                      <a:pt x="6669354" y="0"/>
                      <a:pt x="6674886" y="5519"/>
                      <a:pt x="6674886" y="13797"/>
                    </a:cubicBezTo>
                    <a:cubicBezTo>
                      <a:pt x="6674886" y="22075"/>
                      <a:pt x="6667971" y="27594"/>
                      <a:pt x="6659672" y="27594"/>
                    </a:cubicBezTo>
                    <a:close/>
                    <a:moveTo>
                      <a:pt x="6217077" y="27594"/>
                    </a:moveTo>
                    <a:cubicBezTo>
                      <a:pt x="6208779" y="27594"/>
                      <a:pt x="6203246" y="22075"/>
                      <a:pt x="6203246" y="13797"/>
                    </a:cubicBezTo>
                    <a:cubicBezTo>
                      <a:pt x="6203246" y="5519"/>
                      <a:pt x="6208779" y="0"/>
                      <a:pt x="6217077" y="0"/>
                    </a:cubicBezTo>
                    <a:lnTo>
                      <a:pt x="6218460" y="0"/>
                    </a:lnTo>
                    <a:cubicBezTo>
                      <a:pt x="6226759" y="0"/>
                      <a:pt x="6232291" y="5519"/>
                      <a:pt x="6232291" y="13797"/>
                    </a:cubicBezTo>
                    <a:cubicBezTo>
                      <a:pt x="6232291" y="22075"/>
                      <a:pt x="6225376" y="27594"/>
                      <a:pt x="6217077" y="27594"/>
                    </a:cubicBezTo>
                    <a:close/>
                    <a:moveTo>
                      <a:pt x="5774482" y="27594"/>
                    </a:moveTo>
                    <a:cubicBezTo>
                      <a:pt x="5766183" y="27594"/>
                      <a:pt x="5760651" y="22075"/>
                      <a:pt x="5760651" y="13797"/>
                    </a:cubicBezTo>
                    <a:cubicBezTo>
                      <a:pt x="5760651" y="5519"/>
                      <a:pt x="5766183" y="0"/>
                      <a:pt x="5774482" y="0"/>
                    </a:cubicBezTo>
                    <a:lnTo>
                      <a:pt x="5775865" y="0"/>
                    </a:lnTo>
                    <a:cubicBezTo>
                      <a:pt x="5784164" y="0"/>
                      <a:pt x="5789696" y="5519"/>
                      <a:pt x="5789696" y="13797"/>
                    </a:cubicBezTo>
                    <a:cubicBezTo>
                      <a:pt x="5789696" y="22075"/>
                      <a:pt x="5781398" y="27594"/>
                      <a:pt x="5774482" y="27594"/>
                    </a:cubicBezTo>
                    <a:close/>
                    <a:moveTo>
                      <a:pt x="5330504" y="27594"/>
                    </a:moveTo>
                    <a:cubicBezTo>
                      <a:pt x="5322205" y="27594"/>
                      <a:pt x="5316673" y="22075"/>
                      <a:pt x="5316673" y="13797"/>
                    </a:cubicBezTo>
                    <a:cubicBezTo>
                      <a:pt x="5316673" y="5519"/>
                      <a:pt x="5322205" y="0"/>
                      <a:pt x="5330504" y="0"/>
                    </a:cubicBezTo>
                    <a:lnTo>
                      <a:pt x="5331887" y="0"/>
                    </a:lnTo>
                    <a:cubicBezTo>
                      <a:pt x="5340186" y="0"/>
                      <a:pt x="5345718" y="5519"/>
                      <a:pt x="5345718" y="13797"/>
                    </a:cubicBezTo>
                    <a:cubicBezTo>
                      <a:pt x="5345718" y="22075"/>
                      <a:pt x="5338803" y="27594"/>
                      <a:pt x="5330504" y="27594"/>
                    </a:cubicBezTo>
                    <a:close/>
                    <a:moveTo>
                      <a:pt x="4887909" y="27594"/>
                    </a:moveTo>
                    <a:cubicBezTo>
                      <a:pt x="4879610" y="27594"/>
                      <a:pt x="4874078" y="22075"/>
                      <a:pt x="4874078" y="13797"/>
                    </a:cubicBezTo>
                    <a:cubicBezTo>
                      <a:pt x="4874078" y="5519"/>
                      <a:pt x="4879610" y="0"/>
                      <a:pt x="4887909" y="0"/>
                    </a:cubicBezTo>
                    <a:lnTo>
                      <a:pt x="4889292" y="0"/>
                    </a:lnTo>
                    <a:cubicBezTo>
                      <a:pt x="4897591" y="0"/>
                      <a:pt x="4903123" y="5519"/>
                      <a:pt x="4903123" y="13797"/>
                    </a:cubicBezTo>
                    <a:cubicBezTo>
                      <a:pt x="4903123" y="22075"/>
                      <a:pt x="4896208" y="27594"/>
                      <a:pt x="4887909" y="27594"/>
                    </a:cubicBezTo>
                    <a:close/>
                    <a:moveTo>
                      <a:pt x="4445314" y="27594"/>
                    </a:moveTo>
                    <a:cubicBezTo>
                      <a:pt x="4437015" y="27594"/>
                      <a:pt x="4431483" y="22075"/>
                      <a:pt x="4431483" y="13797"/>
                    </a:cubicBezTo>
                    <a:cubicBezTo>
                      <a:pt x="4431483" y="5519"/>
                      <a:pt x="4437015" y="0"/>
                      <a:pt x="4445314" y="0"/>
                    </a:cubicBezTo>
                    <a:lnTo>
                      <a:pt x="4446697" y="0"/>
                    </a:lnTo>
                    <a:cubicBezTo>
                      <a:pt x="4454996" y="0"/>
                      <a:pt x="4460528" y="5519"/>
                      <a:pt x="4460528" y="13797"/>
                    </a:cubicBezTo>
                    <a:cubicBezTo>
                      <a:pt x="4460528" y="22075"/>
                      <a:pt x="4452229" y="27594"/>
                      <a:pt x="4445314" y="27594"/>
                    </a:cubicBezTo>
                    <a:close/>
                    <a:moveTo>
                      <a:pt x="4001336" y="27594"/>
                    </a:moveTo>
                    <a:cubicBezTo>
                      <a:pt x="3993037" y="27594"/>
                      <a:pt x="3987504" y="22075"/>
                      <a:pt x="3987504" y="13797"/>
                    </a:cubicBezTo>
                    <a:cubicBezTo>
                      <a:pt x="3987504" y="5519"/>
                      <a:pt x="3993037" y="0"/>
                      <a:pt x="4001336" y="0"/>
                    </a:cubicBezTo>
                    <a:lnTo>
                      <a:pt x="4002719" y="0"/>
                    </a:lnTo>
                    <a:cubicBezTo>
                      <a:pt x="4011018" y="0"/>
                      <a:pt x="4016550" y="5519"/>
                      <a:pt x="4016550" y="13797"/>
                    </a:cubicBezTo>
                    <a:cubicBezTo>
                      <a:pt x="4016550" y="22075"/>
                      <a:pt x="4009634" y="27594"/>
                      <a:pt x="4001336" y="27594"/>
                    </a:cubicBezTo>
                    <a:close/>
                    <a:moveTo>
                      <a:pt x="3558741" y="27594"/>
                    </a:moveTo>
                    <a:lnTo>
                      <a:pt x="3557358" y="27594"/>
                    </a:lnTo>
                    <a:cubicBezTo>
                      <a:pt x="3549059" y="27594"/>
                      <a:pt x="3543527" y="22075"/>
                      <a:pt x="3543527" y="13797"/>
                    </a:cubicBezTo>
                    <a:cubicBezTo>
                      <a:pt x="3543527" y="5519"/>
                      <a:pt x="3549059" y="0"/>
                      <a:pt x="3557358" y="0"/>
                    </a:cubicBezTo>
                    <a:lnTo>
                      <a:pt x="3558741" y="0"/>
                    </a:lnTo>
                    <a:cubicBezTo>
                      <a:pt x="3567039" y="0"/>
                      <a:pt x="3572572" y="5519"/>
                      <a:pt x="3572572" y="13797"/>
                    </a:cubicBezTo>
                    <a:cubicBezTo>
                      <a:pt x="3572572" y="22075"/>
                      <a:pt x="3567039" y="27594"/>
                      <a:pt x="3558741" y="27594"/>
                    </a:cubicBezTo>
                    <a:close/>
                    <a:moveTo>
                      <a:pt x="3116146" y="27594"/>
                    </a:moveTo>
                    <a:cubicBezTo>
                      <a:pt x="3107847" y="27594"/>
                      <a:pt x="3102314" y="22075"/>
                      <a:pt x="3102314" y="13797"/>
                    </a:cubicBezTo>
                    <a:cubicBezTo>
                      <a:pt x="3102314" y="5519"/>
                      <a:pt x="3107847" y="0"/>
                      <a:pt x="3116146" y="0"/>
                    </a:cubicBezTo>
                    <a:lnTo>
                      <a:pt x="3117529" y="0"/>
                    </a:lnTo>
                    <a:cubicBezTo>
                      <a:pt x="3125827" y="0"/>
                      <a:pt x="3131360" y="5519"/>
                      <a:pt x="3131360" y="13797"/>
                    </a:cubicBezTo>
                    <a:cubicBezTo>
                      <a:pt x="3131360" y="22075"/>
                      <a:pt x="3123061" y="27594"/>
                      <a:pt x="3116146" y="27594"/>
                    </a:cubicBezTo>
                    <a:close/>
                    <a:moveTo>
                      <a:pt x="2672168" y="27594"/>
                    </a:moveTo>
                    <a:lnTo>
                      <a:pt x="2670785" y="27594"/>
                    </a:lnTo>
                    <a:cubicBezTo>
                      <a:pt x="2662486" y="27594"/>
                      <a:pt x="2656953" y="22075"/>
                      <a:pt x="2656953" y="13797"/>
                    </a:cubicBezTo>
                    <a:cubicBezTo>
                      <a:pt x="2656953" y="5519"/>
                      <a:pt x="2662486" y="0"/>
                      <a:pt x="2670785" y="0"/>
                    </a:cubicBezTo>
                    <a:lnTo>
                      <a:pt x="2672168" y="0"/>
                    </a:lnTo>
                    <a:cubicBezTo>
                      <a:pt x="2680466" y="0"/>
                      <a:pt x="2685999" y="5519"/>
                      <a:pt x="2685999" y="13797"/>
                    </a:cubicBezTo>
                    <a:cubicBezTo>
                      <a:pt x="2685999" y="22075"/>
                      <a:pt x="2680466" y="27594"/>
                      <a:pt x="2672168" y="27594"/>
                    </a:cubicBezTo>
                    <a:close/>
                    <a:moveTo>
                      <a:pt x="2229573" y="27594"/>
                    </a:moveTo>
                    <a:cubicBezTo>
                      <a:pt x="2221274" y="27594"/>
                      <a:pt x="2215741" y="22075"/>
                      <a:pt x="2215741" y="13797"/>
                    </a:cubicBezTo>
                    <a:cubicBezTo>
                      <a:pt x="2215741" y="5519"/>
                      <a:pt x="2221274" y="0"/>
                      <a:pt x="2229573" y="0"/>
                    </a:cubicBezTo>
                    <a:lnTo>
                      <a:pt x="2230956" y="0"/>
                    </a:lnTo>
                    <a:cubicBezTo>
                      <a:pt x="2239254" y="0"/>
                      <a:pt x="2244787" y="5519"/>
                      <a:pt x="2244787" y="13797"/>
                    </a:cubicBezTo>
                    <a:cubicBezTo>
                      <a:pt x="2244787" y="22075"/>
                      <a:pt x="2237871" y="27594"/>
                      <a:pt x="2229573" y="27594"/>
                    </a:cubicBezTo>
                    <a:close/>
                    <a:moveTo>
                      <a:pt x="1786977" y="27594"/>
                    </a:moveTo>
                    <a:cubicBezTo>
                      <a:pt x="1778679" y="27594"/>
                      <a:pt x="1773146" y="22075"/>
                      <a:pt x="1773146" y="13797"/>
                    </a:cubicBezTo>
                    <a:cubicBezTo>
                      <a:pt x="1773146" y="5519"/>
                      <a:pt x="1778679" y="0"/>
                      <a:pt x="1786977" y="0"/>
                    </a:cubicBezTo>
                    <a:lnTo>
                      <a:pt x="1788361" y="0"/>
                    </a:lnTo>
                    <a:cubicBezTo>
                      <a:pt x="1796659" y="0"/>
                      <a:pt x="1802192" y="5519"/>
                      <a:pt x="1802192" y="13797"/>
                    </a:cubicBezTo>
                    <a:cubicBezTo>
                      <a:pt x="1802192" y="22075"/>
                      <a:pt x="1793893" y="27594"/>
                      <a:pt x="1786977" y="27594"/>
                    </a:cubicBezTo>
                    <a:close/>
                    <a:moveTo>
                      <a:pt x="1342999" y="27594"/>
                    </a:moveTo>
                    <a:lnTo>
                      <a:pt x="1341616" y="27594"/>
                    </a:lnTo>
                    <a:cubicBezTo>
                      <a:pt x="1333317" y="27594"/>
                      <a:pt x="1327785" y="22075"/>
                      <a:pt x="1327785" y="13797"/>
                    </a:cubicBezTo>
                    <a:cubicBezTo>
                      <a:pt x="1327785" y="5519"/>
                      <a:pt x="1333317" y="0"/>
                      <a:pt x="1341616" y="0"/>
                    </a:cubicBezTo>
                    <a:lnTo>
                      <a:pt x="1342999" y="0"/>
                    </a:lnTo>
                    <a:cubicBezTo>
                      <a:pt x="1351298" y="0"/>
                      <a:pt x="1356831" y="5519"/>
                      <a:pt x="1356831" y="13797"/>
                    </a:cubicBezTo>
                    <a:cubicBezTo>
                      <a:pt x="1356831" y="22075"/>
                      <a:pt x="1351298" y="27594"/>
                      <a:pt x="1342999" y="27594"/>
                    </a:cubicBezTo>
                    <a:close/>
                    <a:moveTo>
                      <a:pt x="900404" y="27594"/>
                    </a:moveTo>
                    <a:cubicBezTo>
                      <a:pt x="892106" y="27594"/>
                      <a:pt x="886573" y="22075"/>
                      <a:pt x="886573" y="13797"/>
                    </a:cubicBezTo>
                    <a:cubicBezTo>
                      <a:pt x="886573" y="5519"/>
                      <a:pt x="892106" y="0"/>
                      <a:pt x="900404" y="0"/>
                    </a:cubicBezTo>
                    <a:lnTo>
                      <a:pt x="901787" y="0"/>
                    </a:lnTo>
                    <a:cubicBezTo>
                      <a:pt x="910086" y="0"/>
                      <a:pt x="915618" y="5519"/>
                      <a:pt x="915618" y="13797"/>
                    </a:cubicBezTo>
                    <a:cubicBezTo>
                      <a:pt x="915618" y="22075"/>
                      <a:pt x="908703" y="27594"/>
                      <a:pt x="900404" y="27594"/>
                    </a:cubicBezTo>
                    <a:close/>
                    <a:moveTo>
                      <a:pt x="457809" y="27594"/>
                    </a:moveTo>
                    <a:lnTo>
                      <a:pt x="456426" y="27594"/>
                    </a:lnTo>
                    <a:cubicBezTo>
                      <a:pt x="448127" y="27594"/>
                      <a:pt x="442595" y="22075"/>
                      <a:pt x="442595" y="13797"/>
                    </a:cubicBezTo>
                    <a:cubicBezTo>
                      <a:pt x="442595" y="5519"/>
                      <a:pt x="448127" y="0"/>
                      <a:pt x="456426" y="0"/>
                    </a:cubicBezTo>
                    <a:lnTo>
                      <a:pt x="457809" y="0"/>
                    </a:lnTo>
                    <a:cubicBezTo>
                      <a:pt x="466108" y="0"/>
                      <a:pt x="471640" y="5519"/>
                      <a:pt x="471640" y="13797"/>
                    </a:cubicBezTo>
                    <a:cubicBezTo>
                      <a:pt x="471640" y="22075"/>
                      <a:pt x="464725" y="27594"/>
                      <a:pt x="457809" y="27594"/>
                    </a:cubicBezTo>
                    <a:close/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7" name="Google Shape;347;p8"/>
              <p:cNvSpPr/>
              <p:nvPr/>
            </p:nvSpPr>
            <p:spPr>
              <a:xfrm>
                <a:off x="10591020" y="4321183"/>
                <a:ext cx="27662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7662" h="27593" extrusionOk="0">
                    <a:moveTo>
                      <a:pt x="13831" y="27594"/>
                    </a:moveTo>
                    <a:cubicBezTo>
                      <a:pt x="5533" y="27594"/>
                      <a:pt x="0" y="22075"/>
                      <a:pt x="0" y="13797"/>
                    </a:cubicBezTo>
                    <a:cubicBezTo>
                      <a:pt x="0" y="5519"/>
                      <a:pt x="5533" y="0"/>
                      <a:pt x="13831" y="0"/>
                    </a:cubicBezTo>
                    <a:lnTo>
                      <a:pt x="13831" y="0"/>
                    </a:lnTo>
                    <a:cubicBezTo>
                      <a:pt x="22130" y="0"/>
                      <a:pt x="27662" y="5519"/>
                      <a:pt x="27662" y="13797"/>
                    </a:cubicBezTo>
                    <a:cubicBezTo>
                      <a:pt x="27662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8" name="Google Shape;348;p8"/>
            <p:cNvGrpSpPr/>
            <p:nvPr/>
          </p:nvGrpSpPr>
          <p:grpSpPr>
            <a:xfrm>
              <a:off x="404546" y="3949374"/>
              <a:ext cx="8887861" cy="27593"/>
              <a:chOff x="1730821" y="4784761"/>
              <a:chExt cx="8887861" cy="27593"/>
            </a:xfrm>
          </p:grpSpPr>
          <p:sp>
            <p:nvSpPr>
              <p:cNvPr id="349" name="Google Shape;349;p8"/>
              <p:cNvSpPr/>
              <p:nvPr/>
            </p:nvSpPr>
            <p:spPr>
              <a:xfrm>
                <a:off x="1730821" y="4784761"/>
                <a:ext cx="29045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9045" h="27593" extrusionOk="0"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0" name="Google Shape;350;p8"/>
              <p:cNvSpPr/>
              <p:nvPr/>
            </p:nvSpPr>
            <p:spPr>
              <a:xfrm>
                <a:off x="2173416" y="4784761"/>
                <a:ext cx="8004054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8004054" h="27593" extrusionOk="0">
                    <a:moveTo>
                      <a:pt x="7988840" y="27594"/>
                    </a:moveTo>
                    <a:cubicBezTo>
                      <a:pt x="7980542" y="27594"/>
                      <a:pt x="7975009" y="22075"/>
                      <a:pt x="7975009" y="13797"/>
                    </a:cubicBezTo>
                    <a:cubicBezTo>
                      <a:pt x="7975009" y="5519"/>
                      <a:pt x="7980542" y="0"/>
                      <a:pt x="7988840" y="0"/>
                    </a:cubicBezTo>
                    <a:lnTo>
                      <a:pt x="7990224" y="0"/>
                    </a:lnTo>
                    <a:cubicBezTo>
                      <a:pt x="7998522" y="0"/>
                      <a:pt x="8004055" y="5519"/>
                      <a:pt x="8004055" y="13797"/>
                    </a:cubicBezTo>
                    <a:cubicBezTo>
                      <a:pt x="8004055" y="22075"/>
                      <a:pt x="7997139" y="27594"/>
                      <a:pt x="7988840" y="27594"/>
                    </a:cubicBezTo>
                    <a:close/>
                    <a:moveTo>
                      <a:pt x="7546245" y="27594"/>
                    </a:moveTo>
                    <a:cubicBezTo>
                      <a:pt x="7537947" y="27594"/>
                      <a:pt x="7532414" y="22075"/>
                      <a:pt x="7532414" y="13797"/>
                    </a:cubicBezTo>
                    <a:cubicBezTo>
                      <a:pt x="7532414" y="5519"/>
                      <a:pt x="7537947" y="0"/>
                      <a:pt x="7546245" y="0"/>
                    </a:cubicBezTo>
                    <a:lnTo>
                      <a:pt x="7547629" y="0"/>
                    </a:lnTo>
                    <a:cubicBezTo>
                      <a:pt x="7555927" y="0"/>
                      <a:pt x="7561460" y="5519"/>
                      <a:pt x="7561460" y="13797"/>
                    </a:cubicBezTo>
                    <a:cubicBezTo>
                      <a:pt x="7561460" y="22075"/>
                      <a:pt x="7554544" y="27594"/>
                      <a:pt x="7546245" y="27594"/>
                    </a:cubicBezTo>
                    <a:close/>
                    <a:moveTo>
                      <a:pt x="7103650" y="27594"/>
                    </a:moveTo>
                    <a:cubicBezTo>
                      <a:pt x="7095352" y="27594"/>
                      <a:pt x="7089819" y="22075"/>
                      <a:pt x="7089819" y="13797"/>
                    </a:cubicBezTo>
                    <a:cubicBezTo>
                      <a:pt x="7089819" y="5519"/>
                      <a:pt x="7095352" y="0"/>
                      <a:pt x="7103650" y="0"/>
                    </a:cubicBezTo>
                    <a:lnTo>
                      <a:pt x="7105034" y="0"/>
                    </a:lnTo>
                    <a:cubicBezTo>
                      <a:pt x="7113332" y="0"/>
                      <a:pt x="7118865" y="5519"/>
                      <a:pt x="7118865" y="13797"/>
                    </a:cubicBezTo>
                    <a:cubicBezTo>
                      <a:pt x="7118865" y="22075"/>
                      <a:pt x="7110566" y="27594"/>
                      <a:pt x="7103650" y="27594"/>
                    </a:cubicBezTo>
                    <a:close/>
                    <a:moveTo>
                      <a:pt x="6659672" y="27594"/>
                    </a:moveTo>
                    <a:cubicBezTo>
                      <a:pt x="6651374" y="27594"/>
                      <a:pt x="6645841" y="22075"/>
                      <a:pt x="6645841" y="13797"/>
                    </a:cubicBezTo>
                    <a:cubicBezTo>
                      <a:pt x="6645841" y="5519"/>
                      <a:pt x="6651374" y="0"/>
                      <a:pt x="6659672" y="0"/>
                    </a:cubicBezTo>
                    <a:lnTo>
                      <a:pt x="6661055" y="0"/>
                    </a:lnTo>
                    <a:cubicBezTo>
                      <a:pt x="6669354" y="0"/>
                      <a:pt x="6674886" y="5519"/>
                      <a:pt x="6674886" y="13797"/>
                    </a:cubicBezTo>
                    <a:cubicBezTo>
                      <a:pt x="6674886" y="22075"/>
                      <a:pt x="6667971" y="27594"/>
                      <a:pt x="6659672" y="27594"/>
                    </a:cubicBezTo>
                    <a:close/>
                    <a:moveTo>
                      <a:pt x="6217077" y="27594"/>
                    </a:moveTo>
                    <a:cubicBezTo>
                      <a:pt x="6208779" y="27594"/>
                      <a:pt x="6203246" y="22075"/>
                      <a:pt x="6203246" y="13797"/>
                    </a:cubicBezTo>
                    <a:cubicBezTo>
                      <a:pt x="6203246" y="5519"/>
                      <a:pt x="6208779" y="0"/>
                      <a:pt x="6217077" y="0"/>
                    </a:cubicBezTo>
                    <a:lnTo>
                      <a:pt x="6218460" y="0"/>
                    </a:lnTo>
                    <a:cubicBezTo>
                      <a:pt x="6226759" y="0"/>
                      <a:pt x="6232291" y="5519"/>
                      <a:pt x="6232291" y="13797"/>
                    </a:cubicBezTo>
                    <a:cubicBezTo>
                      <a:pt x="6232291" y="22075"/>
                      <a:pt x="6225376" y="27594"/>
                      <a:pt x="6217077" y="27594"/>
                    </a:cubicBezTo>
                    <a:close/>
                    <a:moveTo>
                      <a:pt x="5774482" y="27594"/>
                    </a:moveTo>
                    <a:cubicBezTo>
                      <a:pt x="5766183" y="27594"/>
                      <a:pt x="5760651" y="22075"/>
                      <a:pt x="5760651" y="13797"/>
                    </a:cubicBezTo>
                    <a:cubicBezTo>
                      <a:pt x="5760651" y="5519"/>
                      <a:pt x="5766183" y="0"/>
                      <a:pt x="5774482" y="0"/>
                    </a:cubicBezTo>
                    <a:lnTo>
                      <a:pt x="5775865" y="0"/>
                    </a:lnTo>
                    <a:cubicBezTo>
                      <a:pt x="5784164" y="0"/>
                      <a:pt x="5789696" y="5519"/>
                      <a:pt x="5789696" y="13797"/>
                    </a:cubicBezTo>
                    <a:cubicBezTo>
                      <a:pt x="5789696" y="22075"/>
                      <a:pt x="5781398" y="27594"/>
                      <a:pt x="5774482" y="27594"/>
                    </a:cubicBezTo>
                    <a:close/>
                    <a:moveTo>
                      <a:pt x="5330504" y="27594"/>
                    </a:moveTo>
                    <a:cubicBezTo>
                      <a:pt x="5322205" y="27594"/>
                      <a:pt x="5316673" y="22075"/>
                      <a:pt x="5316673" y="13797"/>
                    </a:cubicBezTo>
                    <a:cubicBezTo>
                      <a:pt x="5316673" y="5519"/>
                      <a:pt x="5322205" y="0"/>
                      <a:pt x="5330504" y="0"/>
                    </a:cubicBezTo>
                    <a:lnTo>
                      <a:pt x="5331887" y="0"/>
                    </a:lnTo>
                    <a:cubicBezTo>
                      <a:pt x="5340186" y="0"/>
                      <a:pt x="5345718" y="5519"/>
                      <a:pt x="5345718" y="13797"/>
                    </a:cubicBezTo>
                    <a:cubicBezTo>
                      <a:pt x="5345718" y="22075"/>
                      <a:pt x="5338803" y="27594"/>
                      <a:pt x="5330504" y="27594"/>
                    </a:cubicBezTo>
                    <a:close/>
                    <a:moveTo>
                      <a:pt x="4887909" y="27594"/>
                    </a:moveTo>
                    <a:cubicBezTo>
                      <a:pt x="4879610" y="27594"/>
                      <a:pt x="4874078" y="22075"/>
                      <a:pt x="4874078" y="13797"/>
                    </a:cubicBezTo>
                    <a:cubicBezTo>
                      <a:pt x="4874078" y="5519"/>
                      <a:pt x="4879610" y="0"/>
                      <a:pt x="4887909" y="0"/>
                    </a:cubicBezTo>
                    <a:lnTo>
                      <a:pt x="4889292" y="0"/>
                    </a:lnTo>
                    <a:cubicBezTo>
                      <a:pt x="4897591" y="0"/>
                      <a:pt x="4903123" y="5519"/>
                      <a:pt x="4903123" y="13797"/>
                    </a:cubicBezTo>
                    <a:cubicBezTo>
                      <a:pt x="4903123" y="22075"/>
                      <a:pt x="4896208" y="27594"/>
                      <a:pt x="4887909" y="27594"/>
                    </a:cubicBezTo>
                    <a:close/>
                    <a:moveTo>
                      <a:pt x="4445314" y="27594"/>
                    </a:moveTo>
                    <a:cubicBezTo>
                      <a:pt x="4437015" y="27594"/>
                      <a:pt x="4431483" y="22075"/>
                      <a:pt x="4431483" y="13797"/>
                    </a:cubicBezTo>
                    <a:cubicBezTo>
                      <a:pt x="4431483" y="5519"/>
                      <a:pt x="4437015" y="0"/>
                      <a:pt x="4445314" y="0"/>
                    </a:cubicBezTo>
                    <a:lnTo>
                      <a:pt x="4446697" y="0"/>
                    </a:lnTo>
                    <a:cubicBezTo>
                      <a:pt x="4454996" y="0"/>
                      <a:pt x="4460528" y="5519"/>
                      <a:pt x="4460528" y="13797"/>
                    </a:cubicBezTo>
                    <a:cubicBezTo>
                      <a:pt x="4460528" y="22075"/>
                      <a:pt x="4452229" y="27594"/>
                      <a:pt x="4445314" y="27594"/>
                    </a:cubicBezTo>
                    <a:close/>
                    <a:moveTo>
                      <a:pt x="4001336" y="27594"/>
                    </a:moveTo>
                    <a:cubicBezTo>
                      <a:pt x="3993037" y="27594"/>
                      <a:pt x="3987504" y="22075"/>
                      <a:pt x="3987504" y="13797"/>
                    </a:cubicBezTo>
                    <a:cubicBezTo>
                      <a:pt x="3987504" y="5519"/>
                      <a:pt x="3993037" y="0"/>
                      <a:pt x="4001336" y="0"/>
                    </a:cubicBezTo>
                    <a:lnTo>
                      <a:pt x="4002719" y="0"/>
                    </a:lnTo>
                    <a:cubicBezTo>
                      <a:pt x="4011018" y="0"/>
                      <a:pt x="4016550" y="5519"/>
                      <a:pt x="4016550" y="13797"/>
                    </a:cubicBezTo>
                    <a:cubicBezTo>
                      <a:pt x="4016550" y="22075"/>
                      <a:pt x="4009634" y="27594"/>
                      <a:pt x="4001336" y="27594"/>
                    </a:cubicBezTo>
                    <a:close/>
                    <a:moveTo>
                      <a:pt x="3558741" y="27594"/>
                    </a:moveTo>
                    <a:lnTo>
                      <a:pt x="3557358" y="27594"/>
                    </a:lnTo>
                    <a:cubicBezTo>
                      <a:pt x="3549059" y="27594"/>
                      <a:pt x="3543527" y="22075"/>
                      <a:pt x="3543527" y="13797"/>
                    </a:cubicBezTo>
                    <a:cubicBezTo>
                      <a:pt x="3543527" y="5519"/>
                      <a:pt x="3549059" y="0"/>
                      <a:pt x="3557358" y="0"/>
                    </a:cubicBezTo>
                    <a:lnTo>
                      <a:pt x="3558741" y="0"/>
                    </a:lnTo>
                    <a:cubicBezTo>
                      <a:pt x="3567039" y="0"/>
                      <a:pt x="3572572" y="5519"/>
                      <a:pt x="3572572" y="13797"/>
                    </a:cubicBezTo>
                    <a:cubicBezTo>
                      <a:pt x="3572572" y="22075"/>
                      <a:pt x="3567039" y="27594"/>
                      <a:pt x="3558741" y="27594"/>
                    </a:cubicBezTo>
                    <a:close/>
                    <a:moveTo>
                      <a:pt x="3116146" y="27594"/>
                    </a:moveTo>
                    <a:cubicBezTo>
                      <a:pt x="3107847" y="27594"/>
                      <a:pt x="3102314" y="22075"/>
                      <a:pt x="3102314" y="13797"/>
                    </a:cubicBezTo>
                    <a:cubicBezTo>
                      <a:pt x="3102314" y="5519"/>
                      <a:pt x="3107847" y="0"/>
                      <a:pt x="3116146" y="0"/>
                    </a:cubicBezTo>
                    <a:lnTo>
                      <a:pt x="3117529" y="0"/>
                    </a:lnTo>
                    <a:cubicBezTo>
                      <a:pt x="3125827" y="0"/>
                      <a:pt x="3131360" y="5519"/>
                      <a:pt x="3131360" y="13797"/>
                    </a:cubicBezTo>
                    <a:cubicBezTo>
                      <a:pt x="3131360" y="22075"/>
                      <a:pt x="3123061" y="27594"/>
                      <a:pt x="3116146" y="27594"/>
                    </a:cubicBezTo>
                    <a:close/>
                    <a:moveTo>
                      <a:pt x="2672168" y="27594"/>
                    </a:moveTo>
                    <a:lnTo>
                      <a:pt x="2670785" y="27594"/>
                    </a:lnTo>
                    <a:cubicBezTo>
                      <a:pt x="2662486" y="27594"/>
                      <a:pt x="2656953" y="22075"/>
                      <a:pt x="2656953" y="13797"/>
                    </a:cubicBezTo>
                    <a:cubicBezTo>
                      <a:pt x="2656953" y="5519"/>
                      <a:pt x="2662486" y="0"/>
                      <a:pt x="2670785" y="0"/>
                    </a:cubicBezTo>
                    <a:lnTo>
                      <a:pt x="2672168" y="0"/>
                    </a:lnTo>
                    <a:cubicBezTo>
                      <a:pt x="2680466" y="0"/>
                      <a:pt x="2685999" y="5519"/>
                      <a:pt x="2685999" y="13797"/>
                    </a:cubicBezTo>
                    <a:cubicBezTo>
                      <a:pt x="2685999" y="22075"/>
                      <a:pt x="2680466" y="27594"/>
                      <a:pt x="2672168" y="27594"/>
                    </a:cubicBezTo>
                    <a:close/>
                    <a:moveTo>
                      <a:pt x="2229573" y="27594"/>
                    </a:moveTo>
                    <a:cubicBezTo>
                      <a:pt x="2221274" y="27594"/>
                      <a:pt x="2215741" y="22075"/>
                      <a:pt x="2215741" y="13797"/>
                    </a:cubicBezTo>
                    <a:cubicBezTo>
                      <a:pt x="2215741" y="5519"/>
                      <a:pt x="2221274" y="0"/>
                      <a:pt x="2229573" y="0"/>
                    </a:cubicBezTo>
                    <a:lnTo>
                      <a:pt x="2230956" y="0"/>
                    </a:lnTo>
                    <a:cubicBezTo>
                      <a:pt x="2239254" y="0"/>
                      <a:pt x="2244787" y="5519"/>
                      <a:pt x="2244787" y="13797"/>
                    </a:cubicBezTo>
                    <a:cubicBezTo>
                      <a:pt x="2244787" y="22075"/>
                      <a:pt x="2237871" y="27594"/>
                      <a:pt x="2229573" y="27594"/>
                    </a:cubicBezTo>
                    <a:close/>
                    <a:moveTo>
                      <a:pt x="1786977" y="27594"/>
                    </a:moveTo>
                    <a:cubicBezTo>
                      <a:pt x="1778679" y="27594"/>
                      <a:pt x="1773146" y="22075"/>
                      <a:pt x="1773146" y="13797"/>
                    </a:cubicBezTo>
                    <a:cubicBezTo>
                      <a:pt x="1773146" y="5519"/>
                      <a:pt x="1778679" y="0"/>
                      <a:pt x="1786977" y="0"/>
                    </a:cubicBezTo>
                    <a:lnTo>
                      <a:pt x="1788361" y="0"/>
                    </a:lnTo>
                    <a:cubicBezTo>
                      <a:pt x="1796659" y="0"/>
                      <a:pt x="1802192" y="5519"/>
                      <a:pt x="1802192" y="13797"/>
                    </a:cubicBezTo>
                    <a:cubicBezTo>
                      <a:pt x="1802192" y="22075"/>
                      <a:pt x="1793893" y="27594"/>
                      <a:pt x="1786977" y="27594"/>
                    </a:cubicBezTo>
                    <a:close/>
                    <a:moveTo>
                      <a:pt x="1342999" y="27594"/>
                    </a:moveTo>
                    <a:lnTo>
                      <a:pt x="1341616" y="27594"/>
                    </a:lnTo>
                    <a:cubicBezTo>
                      <a:pt x="1333317" y="27594"/>
                      <a:pt x="1327785" y="22075"/>
                      <a:pt x="1327785" y="13797"/>
                    </a:cubicBezTo>
                    <a:cubicBezTo>
                      <a:pt x="1327785" y="5519"/>
                      <a:pt x="1333317" y="0"/>
                      <a:pt x="1341616" y="0"/>
                    </a:cubicBezTo>
                    <a:lnTo>
                      <a:pt x="1342999" y="0"/>
                    </a:lnTo>
                    <a:cubicBezTo>
                      <a:pt x="1351298" y="0"/>
                      <a:pt x="1356831" y="5519"/>
                      <a:pt x="1356831" y="13797"/>
                    </a:cubicBezTo>
                    <a:cubicBezTo>
                      <a:pt x="1356831" y="22075"/>
                      <a:pt x="1351298" y="27594"/>
                      <a:pt x="1342999" y="27594"/>
                    </a:cubicBezTo>
                    <a:close/>
                    <a:moveTo>
                      <a:pt x="900404" y="27594"/>
                    </a:moveTo>
                    <a:cubicBezTo>
                      <a:pt x="892106" y="27594"/>
                      <a:pt x="886573" y="22075"/>
                      <a:pt x="886573" y="13797"/>
                    </a:cubicBezTo>
                    <a:cubicBezTo>
                      <a:pt x="886573" y="5519"/>
                      <a:pt x="892106" y="0"/>
                      <a:pt x="900404" y="0"/>
                    </a:cubicBezTo>
                    <a:lnTo>
                      <a:pt x="901787" y="0"/>
                    </a:lnTo>
                    <a:cubicBezTo>
                      <a:pt x="910086" y="0"/>
                      <a:pt x="915618" y="5519"/>
                      <a:pt x="915618" y="13797"/>
                    </a:cubicBezTo>
                    <a:cubicBezTo>
                      <a:pt x="915618" y="22075"/>
                      <a:pt x="908703" y="27594"/>
                      <a:pt x="900404" y="27594"/>
                    </a:cubicBezTo>
                    <a:close/>
                    <a:moveTo>
                      <a:pt x="457809" y="27594"/>
                    </a:moveTo>
                    <a:lnTo>
                      <a:pt x="456426" y="27594"/>
                    </a:lnTo>
                    <a:cubicBezTo>
                      <a:pt x="448127" y="27594"/>
                      <a:pt x="442595" y="22075"/>
                      <a:pt x="442595" y="13797"/>
                    </a:cubicBezTo>
                    <a:cubicBezTo>
                      <a:pt x="442595" y="5519"/>
                      <a:pt x="448127" y="0"/>
                      <a:pt x="456426" y="0"/>
                    </a:cubicBezTo>
                    <a:lnTo>
                      <a:pt x="457809" y="0"/>
                    </a:lnTo>
                    <a:cubicBezTo>
                      <a:pt x="466108" y="0"/>
                      <a:pt x="471640" y="5519"/>
                      <a:pt x="471640" y="13797"/>
                    </a:cubicBezTo>
                    <a:cubicBezTo>
                      <a:pt x="471640" y="22075"/>
                      <a:pt x="464725" y="27594"/>
                      <a:pt x="457809" y="27594"/>
                    </a:cubicBezTo>
                    <a:close/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1" name="Google Shape;351;p8"/>
              <p:cNvSpPr/>
              <p:nvPr/>
            </p:nvSpPr>
            <p:spPr>
              <a:xfrm>
                <a:off x="10591020" y="4784761"/>
                <a:ext cx="27662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7662" h="27593" extrusionOk="0">
                    <a:moveTo>
                      <a:pt x="13831" y="27594"/>
                    </a:moveTo>
                    <a:cubicBezTo>
                      <a:pt x="5533" y="27594"/>
                      <a:pt x="0" y="22075"/>
                      <a:pt x="0" y="13797"/>
                    </a:cubicBezTo>
                    <a:cubicBezTo>
                      <a:pt x="0" y="5519"/>
                      <a:pt x="5533" y="0"/>
                      <a:pt x="13831" y="0"/>
                    </a:cubicBezTo>
                    <a:lnTo>
                      <a:pt x="13831" y="0"/>
                    </a:lnTo>
                    <a:cubicBezTo>
                      <a:pt x="22130" y="0"/>
                      <a:pt x="27662" y="5519"/>
                      <a:pt x="27662" y="13797"/>
                    </a:cubicBezTo>
                    <a:cubicBezTo>
                      <a:pt x="27662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2" name="Google Shape;352;p8"/>
            <p:cNvGrpSpPr/>
            <p:nvPr/>
          </p:nvGrpSpPr>
          <p:grpSpPr>
            <a:xfrm>
              <a:off x="404546" y="4412951"/>
              <a:ext cx="8887861" cy="27593"/>
              <a:chOff x="1730821" y="5248338"/>
              <a:chExt cx="8887861" cy="27593"/>
            </a:xfrm>
          </p:grpSpPr>
          <p:sp>
            <p:nvSpPr>
              <p:cNvPr id="353" name="Google Shape;353;p8"/>
              <p:cNvSpPr/>
              <p:nvPr/>
            </p:nvSpPr>
            <p:spPr>
              <a:xfrm>
                <a:off x="1730821" y="5248338"/>
                <a:ext cx="29045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9045" h="27593" extrusionOk="0"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4" name="Google Shape;354;p8"/>
              <p:cNvSpPr/>
              <p:nvPr/>
            </p:nvSpPr>
            <p:spPr>
              <a:xfrm>
                <a:off x="2173416" y="5248338"/>
                <a:ext cx="8004054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8004054" h="27593" extrusionOk="0">
                    <a:moveTo>
                      <a:pt x="7988840" y="27594"/>
                    </a:moveTo>
                    <a:cubicBezTo>
                      <a:pt x="7980542" y="27594"/>
                      <a:pt x="7975009" y="22075"/>
                      <a:pt x="7975009" y="13797"/>
                    </a:cubicBezTo>
                    <a:cubicBezTo>
                      <a:pt x="7975009" y="5519"/>
                      <a:pt x="7980542" y="0"/>
                      <a:pt x="7988840" y="0"/>
                    </a:cubicBezTo>
                    <a:lnTo>
                      <a:pt x="7990224" y="0"/>
                    </a:lnTo>
                    <a:cubicBezTo>
                      <a:pt x="7998522" y="0"/>
                      <a:pt x="8004055" y="5519"/>
                      <a:pt x="8004055" y="13797"/>
                    </a:cubicBezTo>
                    <a:cubicBezTo>
                      <a:pt x="8004055" y="22075"/>
                      <a:pt x="7997139" y="27594"/>
                      <a:pt x="7988840" y="27594"/>
                    </a:cubicBezTo>
                    <a:close/>
                    <a:moveTo>
                      <a:pt x="7546245" y="27594"/>
                    </a:moveTo>
                    <a:cubicBezTo>
                      <a:pt x="7537947" y="27594"/>
                      <a:pt x="7532414" y="22075"/>
                      <a:pt x="7532414" y="13797"/>
                    </a:cubicBezTo>
                    <a:cubicBezTo>
                      <a:pt x="7532414" y="5519"/>
                      <a:pt x="7537947" y="0"/>
                      <a:pt x="7546245" y="0"/>
                    </a:cubicBezTo>
                    <a:lnTo>
                      <a:pt x="7547629" y="0"/>
                    </a:lnTo>
                    <a:cubicBezTo>
                      <a:pt x="7555927" y="0"/>
                      <a:pt x="7561460" y="5519"/>
                      <a:pt x="7561460" y="13797"/>
                    </a:cubicBezTo>
                    <a:cubicBezTo>
                      <a:pt x="7561460" y="22075"/>
                      <a:pt x="7554544" y="27594"/>
                      <a:pt x="7546245" y="27594"/>
                    </a:cubicBezTo>
                    <a:close/>
                    <a:moveTo>
                      <a:pt x="7103650" y="27594"/>
                    </a:moveTo>
                    <a:cubicBezTo>
                      <a:pt x="7095352" y="27594"/>
                      <a:pt x="7089819" y="22075"/>
                      <a:pt x="7089819" y="13797"/>
                    </a:cubicBezTo>
                    <a:cubicBezTo>
                      <a:pt x="7089819" y="5519"/>
                      <a:pt x="7095352" y="0"/>
                      <a:pt x="7103650" y="0"/>
                    </a:cubicBezTo>
                    <a:lnTo>
                      <a:pt x="7105034" y="0"/>
                    </a:lnTo>
                    <a:cubicBezTo>
                      <a:pt x="7113332" y="0"/>
                      <a:pt x="7118865" y="5519"/>
                      <a:pt x="7118865" y="13797"/>
                    </a:cubicBezTo>
                    <a:cubicBezTo>
                      <a:pt x="7118865" y="22075"/>
                      <a:pt x="7110566" y="27594"/>
                      <a:pt x="7103650" y="27594"/>
                    </a:cubicBezTo>
                    <a:close/>
                    <a:moveTo>
                      <a:pt x="6659672" y="27594"/>
                    </a:moveTo>
                    <a:cubicBezTo>
                      <a:pt x="6651374" y="27594"/>
                      <a:pt x="6645841" y="22075"/>
                      <a:pt x="6645841" y="13797"/>
                    </a:cubicBezTo>
                    <a:cubicBezTo>
                      <a:pt x="6645841" y="5519"/>
                      <a:pt x="6651374" y="0"/>
                      <a:pt x="6659672" y="0"/>
                    </a:cubicBezTo>
                    <a:lnTo>
                      <a:pt x="6661055" y="0"/>
                    </a:lnTo>
                    <a:cubicBezTo>
                      <a:pt x="6669354" y="0"/>
                      <a:pt x="6674886" y="5519"/>
                      <a:pt x="6674886" y="13797"/>
                    </a:cubicBezTo>
                    <a:cubicBezTo>
                      <a:pt x="6674886" y="22075"/>
                      <a:pt x="6667971" y="27594"/>
                      <a:pt x="6659672" y="27594"/>
                    </a:cubicBezTo>
                    <a:close/>
                    <a:moveTo>
                      <a:pt x="6217077" y="27594"/>
                    </a:moveTo>
                    <a:cubicBezTo>
                      <a:pt x="6208779" y="27594"/>
                      <a:pt x="6203246" y="22075"/>
                      <a:pt x="6203246" y="13797"/>
                    </a:cubicBezTo>
                    <a:cubicBezTo>
                      <a:pt x="6203246" y="5519"/>
                      <a:pt x="6208779" y="0"/>
                      <a:pt x="6217077" y="0"/>
                    </a:cubicBezTo>
                    <a:lnTo>
                      <a:pt x="6218460" y="0"/>
                    </a:lnTo>
                    <a:cubicBezTo>
                      <a:pt x="6226759" y="0"/>
                      <a:pt x="6232291" y="5519"/>
                      <a:pt x="6232291" y="13797"/>
                    </a:cubicBezTo>
                    <a:cubicBezTo>
                      <a:pt x="6232291" y="22075"/>
                      <a:pt x="6225376" y="27594"/>
                      <a:pt x="6217077" y="27594"/>
                    </a:cubicBezTo>
                    <a:close/>
                    <a:moveTo>
                      <a:pt x="5774482" y="27594"/>
                    </a:moveTo>
                    <a:cubicBezTo>
                      <a:pt x="5766183" y="27594"/>
                      <a:pt x="5760651" y="22075"/>
                      <a:pt x="5760651" y="13797"/>
                    </a:cubicBezTo>
                    <a:cubicBezTo>
                      <a:pt x="5760651" y="5519"/>
                      <a:pt x="5766183" y="0"/>
                      <a:pt x="5774482" y="0"/>
                    </a:cubicBezTo>
                    <a:lnTo>
                      <a:pt x="5775865" y="0"/>
                    </a:lnTo>
                    <a:cubicBezTo>
                      <a:pt x="5784164" y="0"/>
                      <a:pt x="5789696" y="5519"/>
                      <a:pt x="5789696" y="13797"/>
                    </a:cubicBezTo>
                    <a:cubicBezTo>
                      <a:pt x="5789696" y="22075"/>
                      <a:pt x="5781398" y="27594"/>
                      <a:pt x="5774482" y="27594"/>
                    </a:cubicBezTo>
                    <a:close/>
                    <a:moveTo>
                      <a:pt x="5330504" y="27594"/>
                    </a:moveTo>
                    <a:cubicBezTo>
                      <a:pt x="5322205" y="27594"/>
                      <a:pt x="5316673" y="22075"/>
                      <a:pt x="5316673" y="13797"/>
                    </a:cubicBezTo>
                    <a:cubicBezTo>
                      <a:pt x="5316673" y="5519"/>
                      <a:pt x="5322205" y="0"/>
                      <a:pt x="5330504" y="0"/>
                    </a:cubicBezTo>
                    <a:lnTo>
                      <a:pt x="5331887" y="0"/>
                    </a:lnTo>
                    <a:cubicBezTo>
                      <a:pt x="5340186" y="0"/>
                      <a:pt x="5345718" y="5519"/>
                      <a:pt x="5345718" y="13797"/>
                    </a:cubicBezTo>
                    <a:cubicBezTo>
                      <a:pt x="5345718" y="22075"/>
                      <a:pt x="5338803" y="27594"/>
                      <a:pt x="5330504" y="27594"/>
                    </a:cubicBezTo>
                    <a:close/>
                    <a:moveTo>
                      <a:pt x="4887909" y="27594"/>
                    </a:moveTo>
                    <a:cubicBezTo>
                      <a:pt x="4879610" y="27594"/>
                      <a:pt x="4874078" y="22075"/>
                      <a:pt x="4874078" y="13797"/>
                    </a:cubicBezTo>
                    <a:cubicBezTo>
                      <a:pt x="4874078" y="5519"/>
                      <a:pt x="4879610" y="0"/>
                      <a:pt x="4887909" y="0"/>
                    </a:cubicBezTo>
                    <a:lnTo>
                      <a:pt x="4889292" y="0"/>
                    </a:lnTo>
                    <a:cubicBezTo>
                      <a:pt x="4897591" y="0"/>
                      <a:pt x="4903123" y="5519"/>
                      <a:pt x="4903123" y="13797"/>
                    </a:cubicBezTo>
                    <a:cubicBezTo>
                      <a:pt x="4903123" y="22075"/>
                      <a:pt x="4896208" y="27594"/>
                      <a:pt x="4887909" y="27594"/>
                    </a:cubicBezTo>
                    <a:close/>
                    <a:moveTo>
                      <a:pt x="4445314" y="27594"/>
                    </a:moveTo>
                    <a:cubicBezTo>
                      <a:pt x="4437015" y="27594"/>
                      <a:pt x="4431483" y="22075"/>
                      <a:pt x="4431483" y="13797"/>
                    </a:cubicBezTo>
                    <a:cubicBezTo>
                      <a:pt x="4431483" y="5519"/>
                      <a:pt x="4437015" y="0"/>
                      <a:pt x="4445314" y="0"/>
                    </a:cubicBezTo>
                    <a:lnTo>
                      <a:pt x="4446697" y="0"/>
                    </a:lnTo>
                    <a:cubicBezTo>
                      <a:pt x="4454996" y="0"/>
                      <a:pt x="4460528" y="5519"/>
                      <a:pt x="4460528" y="13797"/>
                    </a:cubicBezTo>
                    <a:cubicBezTo>
                      <a:pt x="4460528" y="22075"/>
                      <a:pt x="4452229" y="27594"/>
                      <a:pt x="4445314" y="27594"/>
                    </a:cubicBezTo>
                    <a:close/>
                    <a:moveTo>
                      <a:pt x="4001336" y="27594"/>
                    </a:moveTo>
                    <a:cubicBezTo>
                      <a:pt x="3993037" y="27594"/>
                      <a:pt x="3987504" y="22075"/>
                      <a:pt x="3987504" y="13797"/>
                    </a:cubicBezTo>
                    <a:cubicBezTo>
                      <a:pt x="3987504" y="5519"/>
                      <a:pt x="3993037" y="0"/>
                      <a:pt x="4001336" y="0"/>
                    </a:cubicBezTo>
                    <a:lnTo>
                      <a:pt x="4002719" y="0"/>
                    </a:lnTo>
                    <a:cubicBezTo>
                      <a:pt x="4011018" y="0"/>
                      <a:pt x="4016550" y="5519"/>
                      <a:pt x="4016550" y="13797"/>
                    </a:cubicBezTo>
                    <a:cubicBezTo>
                      <a:pt x="4016550" y="22075"/>
                      <a:pt x="4009634" y="27594"/>
                      <a:pt x="4001336" y="27594"/>
                    </a:cubicBezTo>
                    <a:close/>
                    <a:moveTo>
                      <a:pt x="3558741" y="27594"/>
                    </a:moveTo>
                    <a:lnTo>
                      <a:pt x="3557358" y="27594"/>
                    </a:lnTo>
                    <a:cubicBezTo>
                      <a:pt x="3549059" y="27594"/>
                      <a:pt x="3543527" y="22075"/>
                      <a:pt x="3543527" y="13797"/>
                    </a:cubicBezTo>
                    <a:cubicBezTo>
                      <a:pt x="3543527" y="5519"/>
                      <a:pt x="3549059" y="0"/>
                      <a:pt x="3557358" y="0"/>
                    </a:cubicBezTo>
                    <a:lnTo>
                      <a:pt x="3558741" y="0"/>
                    </a:lnTo>
                    <a:cubicBezTo>
                      <a:pt x="3567039" y="0"/>
                      <a:pt x="3572572" y="5519"/>
                      <a:pt x="3572572" y="13797"/>
                    </a:cubicBezTo>
                    <a:cubicBezTo>
                      <a:pt x="3572572" y="22075"/>
                      <a:pt x="3567039" y="27594"/>
                      <a:pt x="3558741" y="27594"/>
                    </a:cubicBezTo>
                    <a:close/>
                    <a:moveTo>
                      <a:pt x="3116146" y="27594"/>
                    </a:moveTo>
                    <a:cubicBezTo>
                      <a:pt x="3107847" y="27594"/>
                      <a:pt x="3102314" y="22075"/>
                      <a:pt x="3102314" y="13797"/>
                    </a:cubicBezTo>
                    <a:cubicBezTo>
                      <a:pt x="3102314" y="5519"/>
                      <a:pt x="3107847" y="0"/>
                      <a:pt x="3116146" y="0"/>
                    </a:cubicBezTo>
                    <a:lnTo>
                      <a:pt x="3117529" y="0"/>
                    </a:lnTo>
                    <a:cubicBezTo>
                      <a:pt x="3125827" y="0"/>
                      <a:pt x="3131360" y="5519"/>
                      <a:pt x="3131360" y="13797"/>
                    </a:cubicBezTo>
                    <a:cubicBezTo>
                      <a:pt x="3131360" y="22075"/>
                      <a:pt x="3123061" y="27594"/>
                      <a:pt x="3116146" y="27594"/>
                    </a:cubicBezTo>
                    <a:close/>
                    <a:moveTo>
                      <a:pt x="2672168" y="27594"/>
                    </a:moveTo>
                    <a:lnTo>
                      <a:pt x="2670785" y="27594"/>
                    </a:lnTo>
                    <a:cubicBezTo>
                      <a:pt x="2662486" y="27594"/>
                      <a:pt x="2656953" y="22075"/>
                      <a:pt x="2656953" y="13797"/>
                    </a:cubicBezTo>
                    <a:cubicBezTo>
                      <a:pt x="2656953" y="5519"/>
                      <a:pt x="2662486" y="0"/>
                      <a:pt x="2670785" y="0"/>
                    </a:cubicBezTo>
                    <a:lnTo>
                      <a:pt x="2672168" y="0"/>
                    </a:lnTo>
                    <a:cubicBezTo>
                      <a:pt x="2680466" y="0"/>
                      <a:pt x="2685999" y="5519"/>
                      <a:pt x="2685999" y="13797"/>
                    </a:cubicBezTo>
                    <a:cubicBezTo>
                      <a:pt x="2685999" y="22075"/>
                      <a:pt x="2680466" y="27594"/>
                      <a:pt x="2672168" y="27594"/>
                    </a:cubicBezTo>
                    <a:close/>
                    <a:moveTo>
                      <a:pt x="2229573" y="27594"/>
                    </a:moveTo>
                    <a:cubicBezTo>
                      <a:pt x="2221274" y="27594"/>
                      <a:pt x="2215741" y="22075"/>
                      <a:pt x="2215741" y="13797"/>
                    </a:cubicBezTo>
                    <a:cubicBezTo>
                      <a:pt x="2215741" y="5519"/>
                      <a:pt x="2221274" y="0"/>
                      <a:pt x="2229573" y="0"/>
                    </a:cubicBezTo>
                    <a:lnTo>
                      <a:pt x="2230956" y="0"/>
                    </a:lnTo>
                    <a:cubicBezTo>
                      <a:pt x="2239254" y="0"/>
                      <a:pt x="2244787" y="5519"/>
                      <a:pt x="2244787" y="13797"/>
                    </a:cubicBezTo>
                    <a:cubicBezTo>
                      <a:pt x="2244787" y="22075"/>
                      <a:pt x="2237871" y="27594"/>
                      <a:pt x="2229573" y="27594"/>
                    </a:cubicBezTo>
                    <a:close/>
                    <a:moveTo>
                      <a:pt x="1786977" y="27594"/>
                    </a:moveTo>
                    <a:cubicBezTo>
                      <a:pt x="1778679" y="27594"/>
                      <a:pt x="1773146" y="22075"/>
                      <a:pt x="1773146" y="13797"/>
                    </a:cubicBezTo>
                    <a:cubicBezTo>
                      <a:pt x="1773146" y="5519"/>
                      <a:pt x="1778679" y="0"/>
                      <a:pt x="1786977" y="0"/>
                    </a:cubicBezTo>
                    <a:lnTo>
                      <a:pt x="1788361" y="0"/>
                    </a:lnTo>
                    <a:cubicBezTo>
                      <a:pt x="1796659" y="0"/>
                      <a:pt x="1802192" y="5519"/>
                      <a:pt x="1802192" y="13797"/>
                    </a:cubicBezTo>
                    <a:cubicBezTo>
                      <a:pt x="1802192" y="22075"/>
                      <a:pt x="1793893" y="27594"/>
                      <a:pt x="1786977" y="27594"/>
                    </a:cubicBezTo>
                    <a:close/>
                    <a:moveTo>
                      <a:pt x="1342999" y="27594"/>
                    </a:moveTo>
                    <a:lnTo>
                      <a:pt x="1341616" y="27594"/>
                    </a:lnTo>
                    <a:cubicBezTo>
                      <a:pt x="1333317" y="27594"/>
                      <a:pt x="1327785" y="22075"/>
                      <a:pt x="1327785" y="13797"/>
                    </a:cubicBezTo>
                    <a:cubicBezTo>
                      <a:pt x="1327785" y="5519"/>
                      <a:pt x="1333317" y="0"/>
                      <a:pt x="1341616" y="0"/>
                    </a:cubicBezTo>
                    <a:lnTo>
                      <a:pt x="1342999" y="0"/>
                    </a:lnTo>
                    <a:cubicBezTo>
                      <a:pt x="1351298" y="0"/>
                      <a:pt x="1356831" y="5519"/>
                      <a:pt x="1356831" y="13797"/>
                    </a:cubicBezTo>
                    <a:cubicBezTo>
                      <a:pt x="1356831" y="22075"/>
                      <a:pt x="1351298" y="27594"/>
                      <a:pt x="1342999" y="27594"/>
                    </a:cubicBezTo>
                    <a:close/>
                    <a:moveTo>
                      <a:pt x="900404" y="27594"/>
                    </a:moveTo>
                    <a:cubicBezTo>
                      <a:pt x="892106" y="27594"/>
                      <a:pt x="886573" y="22075"/>
                      <a:pt x="886573" y="13797"/>
                    </a:cubicBezTo>
                    <a:cubicBezTo>
                      <a:pt x="886573" y="5519"/>
                      <a:pt x="892106" y="0"/>
                      <a:pt x="900404" y="0"/>
                    </a:cubicBezTo>
                    <a:lnTo>
                      <a:pt x="901787" y="0"/>
                    </a:lnTo>
                    <a:cubicBezTo>
                      <a:pt x="910086" y="0"/>
                      <a:pt x="915618" y="5519"/>
                      <a:pt x="915618" y="13797"/>
                    </a:cubicBezTo>
                    <a:cubicBezTo>
                      <a:pt x="915618" y="22075"/>
                      <a:pt x="908703" y="27594"/>
                      <a:pt x="900404" y="27594"/>
                    </a:cubicBezTo>
                    <a:close/>
                    <a:moveTo>
                      <a:pt x="457809" y="27594"/>
                    </a:moveTo>
                    <a:lnTo>
                      <a:pt x="456426" y="27594"/>
                    </a:lnTo>
                    <a:cubicBezTo>
                      <a:pt x="448127" y="27594"/>
                      <a:pt x="442595" y="22075"/>
                      <a:pt x="442595" y="13797"/>
                    </a:cubicBezTo>
                    <a:cubicBezTo>
                      <a:pt x="442595" y="5519"/>
                      <a:pt x="448127" y="0"/>
                      <a:pt x="456426" y="0"/>
                    </a:cubicBezTo>
                    <a:lnTo>
                      <a:pt x="457809" y="0"/>
                    </a:lnTo>
                    <a:cubicBezTo>
                      <a:pt x="466108" y="0"/>
                      <a:pt x="471640" y="5519"/>
                      <a:pt x="471640" y="13797"/>
                    </a:cubicBezTo>
                    <a:cubicBezTo>
                      <a:pt x="471640" y="22075"/>
                      <a:pt x="464725" y="27594"/>
                      <a:pt x="457809" y="27594"/>
                    </a:cubicBezTo>
                    <a:close/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5" name="Google Shape;355;p8"/>
              <p:cNvSpPr/>
              <p:nvPr/>
            </p:nvSpPr>
            <p:spPr>
              <a:xfrm>
                <a:off x="10591020" y="5248338"/>
                <a:ext cx="27662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7662" h="27593" extrusionOk="0">
                    <a:moveTo>
                      <a:pt x="13831" y="27594"/>
                    </a:moveTo>
                    <a:cubicBezTo>
                      <a:pt x="5533" y="27594"/>
                      <a:pt x="0" y="22075"/>
                      <a:pt x="0" y="13797"/>
                    </a:cubicBezTo>
                    <a:cubicBezTo>
                      <a:pt x="0" y="5519"/>
                      <a:pt x="5533" y="0"/>
                      <a:pt x="13831" y="0"/>
                    </a:cubicBezTo>
                    <a:lnTo>
                      <a:pt x="13831" y="0"/>
                    </a:lnTo>
                    <a:cubicBezTo>
                      <a:pt x="22130" y="0"/>
                      <a:pt x="27662" y="5519"/>
                      <a:pt x="27662" y="13797"/>
                    </a:cubicBezTo>
                    <a:cubicBezTo>
                      <a:pt x="27662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6" name="Google Shape;356;p8"/>
            <p:cNvGrpSpPr/>
            <p:nvPr/>
          </p:nvGrpSpPr>
          <p:grpSpPr>
            <a:xfrm>
              <a:off x="404546" y="4877908"/>
              <a:ext cx="8887861" cy="27593"/>
              <a:chOff x="1730821" y="5713295"/>
              <a:chExt cx="8887861" cy="27593"/>
            </a:xfrm>
          </p:grpSpPr>
          <p:sp>
            <p:nvSpPr>
              <p:cNvPr id="357" name="Google Shape;357;p8"/>
              <p:cNvSpPr/>
              <p:nvPr/>
            </p:nvSpPr>
            <p:spPr>
              <a:xfrm>
                <a:off x="1730821" y="5713295"/>
                <a:ext cx="29045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9045" h="27593" extrusionOk="0"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8" name="Google Shape;358;p8"/>
              <p:cNvSpPr/>
              <p:nvPr/>
            </p:nvSpPr>
            <p:spPr>
              <a:xfrm>
                <a:off x="2173416" y="5713295"/>
                <a:ext cx="8004054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8004054" h="27593" extrusionOk="0">
                    <a:moveTo>
                      <a:pt x="7988840" y="27594"/>
                    </a:moveTo>
                    <a:cubicBezTo>
                      <a:pt x="7980542" y="27594"/>
                      <a:pt x="7975009" y="22075"/>
                      <a:pt x="7975009" y="13797"/>
                    </a:cubicBezTo>
                    <a:cubicBezTo>
                      <a:pt x="7975009" y="5519"/>
                      <a:pt x="7980542" y="0"/>
                      <a:pt x="7988840" y="0"/>
                    </a:cubicBezTo>
                    <a:lnTo>
                      <a:pt x="7990224" y="0"/>
                    </a:lnTo>
                    <a:cubicBezTo>
                      <a:pt x="7998522" y="0"/>
                      <a:pt x="8004055" y="5519"/>
                      <a:pt x="8004055" y="13797"/>
                    </a:cubicBezTo>
                    <a:cubicBezTo>
                      <a:pt x="8004055" y="22075"/>
                      <a:pt x="7997139" y="27594"/>
                      <a:pt x="7988840" y="27594"/>
                    </a:cubicBezTo>
                    <a:close/>
                    <a:moveTo>
                      <a:pt x="7546245" y="27594"/>
                    </a:moveTo>
                    <a:cubicBezTo>
                      <a:pt x="7537947" y="27594"/>
                      <a:pt x="7532414" y="22075"/>
                      <a:pt x="7532414" y="13797"/>
                    </a:cubicBezTo>
                    <a:cubicBezTo>
                      <a:pt x="7532414" y="5519"/>
                      <a:pt x="7537947" y="0"/>
                      <a:pt x="7546245" y="0"/>
                    </a:cubicBezTo>
                    <a:lnTo>
                      <a:pt x="7547629" y="0"/>
                    </a:lnTo>
                    <a:cubicBezTo>
                      <a:pt x="7555927" y="0"/>
                      <a:pt x="7561460" y="5519"/>
                      <a:pt x="7561460" y="13797"/>
                    </a:cubicBezTo>
                    <a:cubicBezTo>
                      <a:pt x="7561460" y="22075"/>
                      <a:pt x="7554544" y="27594"/>
                      <a:pt x="7546245" y="27594"/>
                    </a:cubicBezTo>
                    <a:close/>
                    <a:moveTo>
                      <a:pt x="7103650" y="27594"/>
                    </a:moveTo>
                    <a:cubicBezTo>
                      <a:pt x="7095352" y="27594"/>
                      <a:pt x="7089819" y="22075"/>
                      <a:pt x="7089819" y="13797"/>
                    </a:cubicBezTo>
                    <a:cubicBezTo>
                      <a:pt x="7089819" y="5519"/>
                      <a:pt x="7095352" y="0"/>
                      <a:pt x="7103650" y="0"/>
                    </a:cubicBezTo>
                    <a:lnTo>
                      <a:pt x="7105034" y="0"/>
                    </a:lnTo>
                    <a:cubicBezTo>
                      <a:pt x="7113332" y="0"/>
                      <a:pt x="7118865" y="5519"/>
                      <a:pt x="7118865" y="13797"/>
                    </a:cubicBezTo>
                    <a:cubicBezTo>
                      <a:pt x="7118865" y="22075"/>
                      <a:pt x="7110566" y="27594"/>
                      <a:pt x="7103650" y="27594"/>
                    </a:cubicBezTo>
                    <a:close/>
                    <a:moveTo>
                      <a:pt x="6659672" y="27594"/>
                    </a:moveTo>
                    <a:cubicBezTo>
                      <a:pt x="6651374" y="27594"/>
                      <a:pt x="6645841" y="22075"/>
                      <a:pt x="6645841" y="13797"/>
                    </a:cubicBezTo>
                    <a:cubicBezTo>
                      <a:pt x="6645841" y="5519"/>
                      <a:pt x="6651374" y="0"/>
                      <a:pt x="6659672" y="0"/>
                    </a:cubicBezTo>
                    <a:lnTo>
                      <a:pt x="6661055" y="0"/>
                    </a:lnTo>
                    <a:cubicBezTo>
                      <a:pt x="6669354" y="0"/>
                      <a:pt x="6674886" y="5519"/>
                      <a:pt x="6674886" y="13797"/>
                    </a:cubicBezTo>
                    <a:cubicBezTo>
                      <a:pt x="6674886" y="22075"/>
                      <a:pt x="6667971" y="27594"/>
                      <a:pt x="6659672" y="27594"/>
                    </a:cubicBezTo>
                    <a:close/>
                    <a:moveTo>
                      <a:pt x="6217077" y="27594"/>
                    </a:moveTo>
                    <a:cubicBezTo>
                      <a:pt x="6208779" y="27594"/>
                      <a:pt x="6203246" y="22075"/>
                      <a:pt x="6203246" y="13797"/>
                    </a:cubicBezTo>
                    <a:cubicBezTo>
                      <a:pt x="6203246" y="5519"/>
                      <a:pt x="6208779" y="0"/>
                      <a:pt x="6217077" y="0"/>
                    </a:cubicBezTo>
                    <a:lnTo>
                      <a:pt x="6218460" y="0"/>
                    </a:lnTo>
                    <a:cubicBezTo>
                      <a:pt x="6226759" y="0"/>
                      <a:pt x="6232291" y="5519"/>
                      <a:pt x="6232291" y="13797"/>
                    </a:cubicBezTo>
                    <a:cubicBezTo>
                      <a:pt x="6232291" y="22075"/>
                      <a:pt x="6225376" y="27594"/>
                      <a:pt x="6217077" y="27594"/>
                    </a:cubicBezTo>
                    <a:close/>
                    <a:moveTo>
                      <a:pt x="5774482" y="27594"/>
                    </a:moveTo>
                    <a:cubicBezTo>
                      <a:pt x="5766183" y="27594"/>
                      <a:pt x="5760651" y="22075"/>
                      <a:pt x="5760651" y="13797"/>
                    </a:cubicBezTo>
                    <a:cubicBezTo>
                      <a:pt x="5760651" y="5519"/>
                      <a:pt x="5766183" y="0"/>
                      <a:pt x="5774482" y="0"/>
                    </a:cubicBezTo>
                    <a:lnTo>
                      <a:pt x="5775865" y="0"/>
                    </a:lnTo>
                    <a:cubicBezTo>
                      <a:pt x="5784164" y="0"/>
                      <a:pt x="5789696" y="5519"/>
                      <a:pt x="5789696" y="13797"/>
                    </a:cubicBezTo>
                    <a:cubicBezTo>
                      <a:pt x="5789696" y="22075"/>
                      <a:pt x="5781398" y="27594"/>
                      <a:pt x="5774482" y="27594"/>
                    </a:cubicBezTo>
                    <a:close/>
                    <a:moveTo>
                      <a:pt x="5330504" y="27594"/>
                    </a:moveTo>
                    <a:cubicBezTo>
                      <a:pt x="5322205" y="27594"/>
                      <a:pt x="5316673" y="22075"/>
                      <a:pt x="5316673" y="13797"/>
                    </a:cubicBezTo>
                    <a:cubicBezTo>
                      <a:pt x="5316673" y="5519"/>
                      <a:pt x="5322205" y="0"/>
                      <a:pt x="5330504" y="0"/>
                    </a:cubicBezTo>
                    <a:lnTo>
                      <a:pt x="5331887" y="0"/>
                    </a:lnTo>
                    <a:cubicBezTo>
                      <a:pt x="5340186" y="0"/>
                      <a:pt x="5345718" y="5519"/>
                      <a:pt x="5345718" y="13797"/>
                    </a:cubicBezTo>
                    <a:cubicBezTo>
                      <a:pt x="5345718" y="22075"/>
                      <a:pt x="5338803" y="27594"/>
                      <a:pt x="5330504" y="27594"/>
                    </a:cubicBezTo>
                    <a:close/>
                    <a:moveTo>
                      <a:pt x="4887909" y="27594"/>
                    </a:moveTo>
                    <a:cubicBezTo>
                      <a:pt x="4879610" y="27594"/>
                      <a:pt x="4874078" y="22075"/>
                      <a:pt x="4874078" y="13797"/>
                    </a:cubicBezTo>
                    <a:cubicBezTo>
                      <a:pt x="4874078" y="5519"/>
                      <a:pt x="4879610" y="0"/>
                      <a:pt x="4887909" y="0"/>
                    </a:cubicBezTo>
                    <a:lnTo>
                      <a:pt x="4889292" y="0"/>
                    </a:lnTo>
                    <a:cubicBezTo>
                      <a:pt x="4897591" y="0"/>
                      <a:pt x="4903123" y="5519"/>
                      <a:pt x="4903123" y="13797"/>
                    </a:cubicBezTo>
                    <a:cubicBezTo>
                      <a:pt x="4903123" y="22075"/>
                      <a:pt x="4896208" y="27594"/>
                      <a:pt x="4887909" y="27594"/>
                    </a:cubicBezTo>
                    <a:close/>
                    <a:moveTo>
                      <a:pt x="4445314" y="27594"/>
                    </a:moveTo>
                    <a:cubicBezTo>
                      <a:pt x="4437015" y="27594"/>
                      <a:pt x="4431483" y="22075"/>
                      <a:pt x="4431483" y="13797"/>
                    </a:cubicBezTo>
                    <a:cubicBezTo>
                      <a:pt x="4431483" y="5519"/>
                      <a:pt x="4437015" y="0"/>
                      <a:pt x="4445314" y="0"/>
                    </a:cubicBezTo>
                    <a:lnTo>
                      <a:pt x="4446697" y="0"/>
                    </a:lnTo>
                    <a:cubicBezTo>
                      <a:pt x="4454996" y="0"/>
                      <a:pt x="4460528" y="5519"/>
                      <a:pt x="4460528" y="13797"/>
                    </a:cubicBezTo>
                    <a:cubicBezTo>
                      <a:pt x="4460528" y="22075"/>
                      <a:pt x="4452229" y="27594"/>
                      <a:pt x="4445314" y="27594"/>
                    </a:cubicBezTo>
                    <a:close/>
                    <a:moveTo>
                      <a:pt x="4001336" y="27594"/>
                    </a:moveTo>
                    <a:cubicBezTo>
                      <a:pt x="3993037" y="27594"/>
                      <a:pt x="3987504" y="22075"/>
                      <a:pt x="3987504" y="13797"/>
                    </a:cubicBezTo>
                    <a:cubicBezTo>
                      <a:pt x="3987504" y="5519"/>
                      <a:pt x="3993037" y="0"/>
                      <a:pt x="4001336" y="0"/>
                    </a:cubicBezTo>
                    <a:lnTo>
                      <a:pt x="4002719" y="0"/>
                    </a:lnTo>
                    <a:cubicBezTo>
                      <a:pt x="4011018" y="0"/>
                      <a:pt x="4016550" y="5519"/>
                      <a:pt x="4016550" y="13797"/>
                    </a:cubicBezTo>
                    <a:cubicBezTo>
                      <a:pt x="4016550" y="22075"/>
                      <a:pt x="4009634" y="27594"/>
                      <a:pt x="4001336" y="27594"/>
                    </a:cubicBezTo>
                    <a:close/>
                    <a:moveTo>
                      <a:pt x="3558741" y="27594"/>
                    </a:moveTo>
                    <a:lnTo>
                      <a:pt x="3557358" y="27594"/>
                    </a:lnTo>
                    <a:cubicBezTo>
                      <a:pt x="3549059" y="27594"/>
                      <a:pt x="3543527" y="22075"/>
                      <a:pt x="3543527" y="13797"/>
                    </a:cubicBezTo>
                    <a:cubicBezTo>
                      <a:pt x="3543527" y="5519"/>
                      <a:pt x="3549059" y="0"/>
                      <a:pt x="3557358" y="0"/>
                    </a:cubicBezTo>
                    <a:lnTo>
                      <a:pt x="3558741" y="0"/>
                    </a:lnTo>
                    <a:cubicBezTo>
                      <a:pt x="3567039" y="0"/>
                      <a:pt x="3572572" y="5519"/>
                      <a:pt x="3572572" y="13797"/>
                    </a:cubicBezTo>
                    <a:cubicBezTo>
                      <a:pt x="3572572" y="22075"/>
                      <a:pt x="3567039" y="27594"/>
                      <a:pt x="3558741" y="27594"/>
                    </a:cubicBezTo>
                    <a:close/>
                    <a:moveTo>
                      <a:pt x="3116146" y="27594"/>
                    </a:moveTo>
                    <a:cubicBezTo>
                      <a:pt x="3107847" y="27594"/>
                      <a:pt x="3102314" y="22075"/>
                      <a:pt x="3102314" y="13797"/>
                    </a:cubicBezTo>
                    <a:cubicBezTo>
                      <a:pt x="3102314" y="5519"/>
                      <a:pt x="3107847" y="0"/>
                      <a:pt x="3116146" y="0"/>
                    </a:cubicBezTo>
                    <a:lnTo>
                      <a:pt x="3117529" y="0"/>
                    </a:lnTo>
                    <a:cubicBezTo>
                      <a:pt x="3125827" y="0"/>
                      <a:pt x="3131360" y="5519"/>
                      <a:pt x="3131360" y="13797"/>
                    </a:cubicBezTo>
                    <a:cubicBezTo>
                      <a:pt x="3131360" y="22075"/>
                      <a:pt x="3123061" y="27594"/>
                      <a:pt x="3116146" y="27594"/>
                    </a:cubicBezTo>
                    <a:close/>
                    <a:moveTo>
                      <a:pt x="2672168" y="27594"/>
                    </a:moveTo>
                    <a:lnTo>
                      <a:pt x="2670785" y="27594"/>
                    </a:lnTo>
                    <a:cubicBezTo>
                      <a:pt x="2662486" y="27594"/>
                      <a:pt x="2656953" y="22075"/>
                      <a:pt x="2656953" y="13797"/>
                    </a:cubicBezTo>
                    <a:cubicBezTo>
                      <a:pt x="2656953" y="5519"/>
                      <a:pt x="2662486" y="0"/>
                      <a:pt x="2670785" y="0"/>
                    </a:cubicBezTo>
                    <a:lnTo>
                      <a:pt x="2672168" y="0"/>
                    </a:lnTo>
                    <a:cubicBezTo>
                      <a:pt x="2680466" y="0"/>
                      <a:pt x="2685999" y="5519"/>
                      <a:pt x="2685999" y="13797"/>
                    </a:cubicBezTo>
                    <a:cubicBezTo>
                      <a:pt x="2685999" y="22075"/>
                      <a:pt x="2680466" y="27594"/>
                      <a:pt x="2672168" y="27594"/>
                    </a:cubicBezTo>
                    <a:close/>
                    <a:moveTo>
                      <a:pt x="2229573" y="27594"/>
                    </a:moveTo>
                    <a:cubicBezTo>
                      <a:pt x="2221274" y="27594"/>
                      <a:pt x="2215741" y="22075"/>
                      <a:pt x="2215741" y="13797"/>
                    </a:cubicBezTo>
                    <a:cubicBezTo>
                      <a:pt x="2215741" y="5519"/>
                      <a:pt x="2221274" y="0"/>
                      <a:pt x="2229573" y="0"/>
                    </a:cubicBezTo>
                    <a:lnTo>
                      <a:pt x="2230956" y="0"/>
                    </a:lnTo>
                    <a:cubicBezTo>
                      <a:pt x="2239254" y="0"/>
                      <a:pt x="2244787" y="5519"/>
                      <a:pt x="2244787" y="13797"/>
                    </a:cubicBezTo>
                    <a:cubicBezTo>
                      <a:pt x="2244787" y="22075"/>
                      <a:pt x="2237871" y="27594"/>
                      <a:pt x="2229573" y="27594"/>
                    </a:cubicBezTo>
                    <a:close/>
                    <a:moveTo>
                      <a:pt x="1786977" y="27594"/>
                    </a:moveTo>
                    <a:cubicBezTo>
                      <a:pt x="1778679" y="27594"/>
                      <a:pt x="1773146" y="22075"/>
                      <a:pt x="1773146" y="13797"/>
                    </a:cubicBezTo>
                    <a:cubicBezTo>
                      <a:pt x="1773146" y="5519"/>
                      <a:pt x="1778679" y="0"/>
                      <a:pt x="1786977" y="0"/>
                    </a:cubicBezTo>
                    <a:lnTo>
                      <a:pt x="1788361" y="0"/>
                    </a:lnTo>
                    <a:cubicBezTo>
                      <a:pt x="1796659" y="0"/>
                      <a:pt x="1802192" y="5519"/>
                      <a:pt x="1802192" y="13797"/>
                    </a:cubicBezTo>
                    <a:cubicBezTo>
                      <a:pt x="1802192" y="22075"/>
                      <a:pt x="1793893" y="27594"/>
                      <a:pt x="1786977" y="27594"/>
                    </a:cubicBezTo>
                    <a:close/>
                    <a:moveTo>
                      <a:pt x="1342999" y="27594"/>
                    </a:moveTo>
                    <a:lnTo>
                      <a:pt x="1341616" y="27594"/>
                    </a:lnTo>
                    <a:cubicBezTo>
                      <a:pt x="1333317" y="27594"/>
                      <a:pt x="1327785" y="22075"/>
                      <a:pt x="1327785" y="13797"/>
                    </a:cubicBezTo>
                    <a:cubicBezTo>
                      <a:pt x="1327785" y="5519"/>
                      <a:pt x="1333317" y="0"/>
                      <a:pt x="1341616" y="0"/>
                    </a:cubicBezTo>
                    <a:lnTo>
                      <a:pt x="1342999" y="0"/>
                    </a:lnTo>
                    <a:cubicBezTo>
                      <a:pt x="1351298" y="0"/>
                      <a:pt x="1356831" y="5519"/>
                      <a:pt x="1356831" y="13797"/>
                    </a:cubicBezTo>
                    <a:cubicBezTo>
                      <a:pt x="1356831" y="22075"/>
                      <a:pt x="1351298" y="27594"/>
                      <a:pt x="1342999" y="27594"/>
                    </a:cubicBezTo>
                    <a:close/>
                    <a:moveTo>
                      <a:pt x="900404" y="27594"/>
                    </a:moveTo>
                    <a:cubicBezTo>
                      <a:pt x="892106" y="27594"/>
                      <a:pt x="886573" y="22075"/>
                      <a:pt x="886573" y="13797"/>
                    </a:cubicBezTo>
                    <a:cubicBezTo>
                      <a:pt x="886573" y="5519"/>
                      <a:pt x="892106" y="0"/>
                      <a:pt x="900404" y="0"/>
                    </a:cubicBezTo>
                    <a:lnTo>
                      <a:pt x="901787" y="0"/>
                    </a:lnTo>
                    <a:cubicBezTo>
                      <a:pt x="910086" y="0"/>
                      <a:pt x="915618" y="5519"/>
                      <a:pt x="915618" y="13797"/>
                    </a:cubicBezTo>
                    <a:cubicBezTo>
                      <a:pt x="915618" y="22075"/>
                      <a:pt x="908703" y="27594"/>
                      <a:pt x="900404" y="27594"/>
                    </a:cubicBezTo>
                    <a:close/>
                    <a:moveTo>
                      <a:pt x="457809" y="27594"/>
                    </a:moveTo>
                    <a:lnTo>
                      <a:pt x="456426" y="27594"/>
                    </a:lnTo>
                    <a:cubicBezTo>
                      <a:pt x="448127" y="27594"/>
                      <a:pt x="442595" y="22075"/>
                      <a:pt x="442595" y="13797"/>
                    </a:cubicBezTo>
                    <a:cubicBezTo>
                      <a:pt x="442595" y="5519"/>
                      <a:pt x="448127" y="0"/>
                      <a:pt x="456426" y="0"/>
                    </a:cubicBezTo>
                    <a:lnTo>
                      <a:pt x="457809" y="0"/>
                    </a:lnTo>
                    <a:cubicBezTo>
                      <a:pt x="466108" y="0"/>
                      <a:pt x="471640" y="5519"/>
                      <a:pt x="471640" y="13797"/>
                    </a:cubicBezTo>
                    <a:cubicBezTo>
                      <a:pt x="471640" y="22075"/>
                      <a:pt x="464725" y="27594"/>
                      <a:pt x="457809" y="27594"/>
                    </a:cubicBezTo>
                    <a:close/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9" name="Google Shape;359;p8"/>
              <p:cNvSpPr/>
              <p:nvPr/>
            </p:nvSpPr>
            <p:spPr>
              <a:xfrm>
                <a:off x="10591020" y="5713295"/>
                <a:ext cx="27662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7662" h="27593" extrusionOk="0">
                    <a:moveTo>
                      <a:pt x="13831" y="27594"/>
                    </a:moveTo>
                    <a:cubicBezTo>
                      <a:pt x="5533" y="27594"/>
                      <a:pt x="0" y="22075"/>
                      <a:pt x="0" y="13797"/>
                    </a:cubicBezTo>
                    <a:cubicBezTo>
                      <a:pt x="0" y="5519"/>
                      <a:pt x="5533" y="0"/>
                      <a:pt x="13831" y="0"/>
                    </a:cubicBezTo>
                    <a:lnTo>
                      <a:pt x="13831" y="0"/>
                    </a:lnTo>
                    <a:cubicBezTo>
                      <a:pt x="22130" y="0"/>
                      <a:pt x="27662" y="5519"/>
                      <a:pt x="27662" y="13797"/>
                    </a:cubicBezTo>
                    <a:cubicBezTo>
                      <a:pt x="27662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60" name="Google Shape;360;p8"/>
          <p:cNvSpPr txBox="1">
            <a:spLocks noGrp="1"/>
          </p:cNvSpPr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pic>
        <p:nvPicPr>
          <p:cNvPr id="361" name="Google Shape;361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2"/>
            <a:ext cx="9144003" cy="1017985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p8"/>
          <p:cNvSpPr/>
          <p:nvPr/>
        </p:nvSpPr>
        <p:spPr>
          <a:xfrm>
            <a:off x="8312975" y="4250850"/>
            <a:ext cx="601200" cy="601200"/>
          </a:xfrm>
          <a:prstGeom prst="mathMultiply">
            <a:avLst>
              <a:gd name="adj1" fmla="val 23520"/>
            </a:avLst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185738" algn="bl" rotWithShape="0">
              <a:schemeClr val="accent2">
                <a:alpha val="4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363" name="Google Shape;363;p8"/>
          <p:cNvSpPr/>
          <p:nvPr/>
        </p:nvSpPr>
        <p:spPr>
          <a:xfrm>
            <a:off x="-47050" y="2271150"/>
            <a:ext cx="601200" cy="601200"/>
          </a:xfrm>
          <a:prstGeom prst="mathMultiply">
            <a:avLst>
              <a:gd name="adj1" fmla="val 23520"/>
            </a:avLst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185738" algn="bl" rotWithShape="0">
              <a:schemeClr val="accent2">
                <a:alpha val="4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5" name="Google Shape;365;p9"/>
          <p:cNvGrpSpPr/>
          <p:nvPr/>
        </p:nvGrpSpPr>
        <p:grpSpPr>
          <a:xfrm>
            <a:off x="229836" y="291440"/>
            <a:ext cx="8684329" cy="4560619"/>
            <a:chOff x="404546" y="237996"/>
            <a:chExt cx="8887861" cy="4667505"/>
          </a:xfrm>
        </p:grpSpPr>
        <p:grpSp>
          <p:nvGrpSpPr>
            <p:cNvPr id="366" name="Google Shape;366;p9"/>
            <p:cNvGrpSpPr/>
            <p:nvPr/>
          </p:nvGrpSpPr>
          <p:grpSpPr>
            <a:xfrm>
              <a:off x="404546" y="237996"/>
              <a:ext cx="8887861" cy="27593"/>
              <a:chOff x="1730821" y="1073383"/>
              <a:chExt cx="8887861" cy="27593"/>
            </a:xfrm>
          </p:grpSpPr>
          <p:sp>
            <p:nvSpPr>
              <p:cNvPr id="367" name="Google Shape;367;p9"/>
              <p:cNvSpPr/>
              <p:nvPr/>
            </p:nvSpPr>
            <p:spPr>
              <a:xfrm>
                <a:off x="1730821" y="1073383"/>
                <a:ext cx="29045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9045" h="27593" extrusionOk="0"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8" name="Google Shape;368;p9"/>
              <p:cNvSpPr/>
              <p:nvPr/>
            </p:nvSpPr>
            <p:spPr>
              <a:xfrm>
                <a:off x="2173416" y="1073383"/>
                <a:ext cx="8004054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8004054" h="27593" extrusionOk="0">
                    <a:moveTo>
                      <a:pt x="7988840" y="27594"/>
                    </a:moveTo>
                    <a:cubicBezTo>
                      <a:pt x="7980542" y="27594"/>
                      <a:pt x="7975009" y="22075"/>
                      <a:pt x="7975009" y="13797"/>
                    </a:cubicBezTo>
                    <a:cubicBezTo>
                      <a:pt x="7975009" y="5519"/>
                      <a:pt x="7980542" y="0"/>
                      <a:pt x="7988840" y="0"/>
                    </a:cubicBezTo>
                    <a:lnTo>
                      <a:pt x="7990224" y="0"/>
                    </a:lnTo>
                    <a:cubicBezTo>
                      <a:pt x="7998522" y="0"/>
                      <a:pt x="8004055" y="5519"/>
                      <a:pt x="8004055" y="13797"/>
                    </a:cubicBezTo>
                    <a:cubicBezTo>
                      <a:pt x="8004055" y="22075"/>
                      <a:pt x="7997139" y="27594"/>
                      <a:pt x="7988840" y="27594"/>
                    </a:cubicBezTo>
                    <a:close/>
                    <a:moveTo>
                      <a:pt x="7546245" y="27594"/>
                    </a:moveTo>
                    <a:cubicBezTo>
                      <a:pt x="7537947" y="27594"/>
                      <a:pt x="7532414" y="22075"/>
                      <a:pt x="7532414" y="13797"/>
                    </a:cubicBezTo>
                    <a:cubicBezTo>
                      <a:pt x="7532414" y="5519"/>
                      <a:pt x="7537947" y="0"/>
                      <a:pt x="7546245" y="0"/>
                    </a:cubicBezTo>
                    <a:lnTo>
                      <a:pt x="7547629" y="0"/>
                    </a:lnTo>
                    <a:cubicBezTo>
                      <a:pt x="7555927" y="0"/>
                      <a:pt x="7561460" y="5519"/>
                      <a:pt x="7561460" y="13797"/>
                    </a:cubicBezTo>
                    <a:cubicBezTo>
                      <a:pt x="7561460" y="22075"/>
                      <a:pt x="7554544" y="27594"/>
                      <a:pt x="7546245" y="27594"/>
                    </a:cubicBezTo>
                    <a:close/>
                    <a:moveTo>
                      <a:pt x="7103650" y="27594"/>
                    </a:moveTo>
                    <a:cubicBezTo>
                      <a:pt x="7095352" y="27594"/>
                      <a:pt x="7089819" y="22075"/>
                      <a:pt x="7089819" y="13797"/>
                    </a:cubicBezTo>
                    <a:cubicBezTo>
                      <a:pt x="7089819" y="5519"/>
                      <a:pt x="7095352" y="0"/>
                      <a:pt x="7103650" y="0"/>
                    </a:cubicBezTo>
                    <a:lnTo>
                      <a:pt x="7105034" y="0"/>
                    </a:lnTo>
                    <a:cubicBezTo>
                      <a:pt x="7113332" y="0"/>
                      <a:pt x="7118865" y="5519"/>
                      <a:pt x="7118865" y="13797"/>
                    </a:cubicBezTo>
                    <a:cubicBezTo>
                      <a:pt x="7118865" y="22075"/>
                      <a:pt x="7110566" y="27594"/>
                      <a:pt x="7103650" y="27594"/>
                    </a:cubicBezTo>
                    <a:close/>
                    <a:moveTo>
                      <a:pt x="6659672" y="27594"/>
                    </a:moveTo>
                    <a:cubicBezTo>
                      <a:pt x="6651374" y="27594"/>
                      <a:pt x="6645841" y="22075"/>
                      <a:pt x="6645841" y="13797"/>
                    </a:cubicBezTo>
                    <a:cubicBezTo>
                      <a:pt x="6645841" y="5519"/>
                      <a:pt x="6651374" y="0"/>
                      <a:pt x="6659672" y="0"/>
                    </a:cubicBezTo>
                    <a:lnTo>
                      <a:pt x="6661055" y="0"/>
                    </a:lnTo>
                    <a:cubicBezTo>
                      <a:pt x="6669354" y="0"/>
                      <a:pt x="6674886" y="5519"/>
                      <a:pt x="6674886" y="13797"/>
                    </a:cubicBezTo>
                    <a:cubicBezTo>
                      <a:pt x="6674886" y="22075"/>
                      <a:pt x="6667971" y="27594"/>
                      <a:pt x="6659672" y="27594"/>
                    </a:cubicBezTo>
                    <a:close/>
                    <a:moveTo>
                      <a:pt x="6217077" y="27594"/>
                    </a:moveTo>
                    <a:cubicBezTo>
                      <a:pt x="6208779" y="27594"/>
                      <a:pt x="6203246" y="22075"/>
                      <a:pt x="6203246" y="13797"/>
                    </a:cubicBezTo>
                    <a:cubicBezTo>
                      <a:pt x="6203246" y="5519"/>
                      <a:pt x="6208779" y="0"/>
                      <a:pt x="6217077" y="0"/>
                    </a:cubicBezTo>
                    <a:lnTo>
                      <a:pt x="6218460" y="0"/>
                    </a:lnTo>
                    <a:cubicBezTo>
                      <a:pt x="6226759" y="0"/>
                      <a:pt x="6232291" y="5519"/>
                      <a:pt x="6232291" y="13797"/>
                    </a:cubicBezTo>
                    <a:cubicBezTo>
                      <a:pt x="6232291" y="22075"/>
                      <a:pt x="6225376" y="27594"/>
                      <a:pt x="6217077" y="27594"/>
                    </a:cubicBezTo>
                    <a:close/>
                    <a:moveTo>
                      <a:pt x="5774482" y="27594"/>
                    </a:moveTo>
                    <a:cubicBezTo>
                      <a:pt x="5766183" y="27594"/>
                      <a:pt x="5760651" y="22075"/>
                      <a:pt x="5760651" y="13797"/>
                    </a:cubicBezTo>
                    <a:cubicBezTo>
                      <a:pt x="5760651" y="5519"/>
                      <a:pt x="5766183" y="0"/>
                      <a:pt x="5774482" y="0"/>
                    </a:cubicBezTo>
                    <a:lnTo>
                      <a:pt x="5775865" y="0"/>
                    </a:lnTo>
                    <a:cubicBezTo>
                      <a:pt x="5784164" y="0"/>
                      <a:pt x="5789696" y="5519"/>
                      <a:pt x="5789696" y="13797"/>
                    </a:cubicBezTo>
                    <a:cubicBezTo>
                      <a:pt x="5789696" y="22075"/>
                      <a:pt x="5781398" y="27594"/>
                      <a:pt x="5774482" y="27594"/>
                    </a:cubicBezTo>
                    <a:close/>
                    <a:moveTo>
                      <a:pt x="5330504" y="27594"/>
                    </a:moveTo>
                    <a:cubicBezTo>
                      <a:pt x="5322205" y="27594"/>
                      <a:pt x="5316673" y="22075"/>
                      <a:pt x="5316673" y="13797"/>
                    </a:cubicBezTo>
                    <a:cubicBezTo>
                      <a:pt x="5316673" y="5519"/>
                      <a:pt x="5322205" y="0"/>
                      <a:pt x="5330504" y="0"/>
                    </a:cubicBezTo>
                    <a:lnTo>
                      <a:pt x="5331887" y="0"/>
                    </a:lnTo>
                    <a:cubicBezTo>
                      <a:pt x="5340186" y="0"/>
                      <a:pt x="5345718" y="5519"/>
                      <a:pt x="5345718" y="13797"/>
                    </a:cubicBezTo>
                    <a:cubicBezTo>
                      <a:pt x="5345718" y="22075"/>
                      <a:pt x="5338803" y="27594"/>
                      <a:pt x="5330504" y="27594"/>
                    </a:cubicBezTo>
                    <a:close/>
                    <a:moveTo>
                      <a:pt x="4887909" y="27594"/>
                    </a:moveTo>
                    <a:cubicBezTo>
                      <a:pt x="4879610" y="27594"/>
                      <a:pt x="4874078" y="22075"/>
                      <a:pt x="4874078" y="13797"/>
                    </a:cubicBezTo>
                    <a:cubicBezTo>
                      <a:pt x="4874078" y="5519"/>
                      <a:pt x="4879610" y="0"/>
                      <a:pt x="4887909" y="0"/>
                    </a:cubicBezTo>
                    <a:lnTo>
                      <a:pt x="4889292" y="0"/>
                    </a:lnTo>
                    <a:cubicBezTo>
                      <a:pt x="4897591" y="0"/>
                      <a:pt x="4903123" y="5519"/>
                      <a:pt x="4903123" y="13797"/>
                    </a:cubicBezTo>
                    <a:cubicBezTo>
                      <a:pt x="4903123" y="22075"/>
                      <a:pt x="4896208" y="27594"/>
                      <a:pt x="4887909" y="27594"/>
                    </a:cubicBezTo>
                    <a:close/>
                    <a:moveTo>
                      <a:pt x="4445314" y="27594"/>
                    </a:moveTo>
                    <a:cubicBezTo>
                      <a:pt x="4437015" y="27594"/>
                      <a:pt x="4431483" y="22075"/>
                      <a:pt x="4431483" y="13797"/>
                    </a:cubicBezTo>
                    <a:cubicBezTo>
                      <a:pt x="4431483" y="5519"/>
                      <a:pt x="4437015" y="0"/>
                      <a:pt x="4445314" y="0"/>
                    </a:cubicBezTo>
                    <a:lnTo>
                      <a:pt x="4446697" y="0"/>
                    </a:lnTo>
                    <a:cubicBezTo>
                      <a:pt x="4454996" y="0"/>
                      <a:pt x="4460528" y="5519"/>
                      <a:pt x="4460528" y="13797"/>
                    </a:cubicBezTo>
                    <a:cubicBezTo>
                      <a:pt x="4460528" y="22075"/>
                      <a:pt x="4452229" y="27594"/>
                      <a:pt x="4445314" y="27594"/>
                    </a:cubicBezTo>
                    <a:close/>
                    <a:moveTo>
                      <a:pt x="4001336" y="27594"/>
                    </a:moveTo>
                    <a:cubicBezTo>
                      <a:pt x="3993037" y="27594"/>
                      <a:pt x="3987504" y="22075"/>
                      <a:pt x="3987504" y="13797"/>
                    </a:cubicBezTo>
                    <a:cubicBezTo>
                      <a:pt x="3987504" y="5519"/>
                      <a:pt x="3993037" y="0"/>
                      <a:pt x="4001336" y="0"/>
                    </a:cubicBezTo>
                    <a:lnTo>
                      <a:pt x="4002719" y="0"/>
                    </a:lnTo>
                    <a:cubicBezTo>
                      <a:pt x="4011018" y="0"/>
                      <a:pt x="4016550" y="5519"/>
                      <a:pt x="4016550" y="13797"/>
                    </a:cubicBezTo>
                    <a:cubicBezTo>
                      <a:pt x="4016550" y="22075"/>
                      <a:pt x="4009634" y="27594"/>
                      <a:pt x="4001336" y="27594"/>
                    </a:cubicBezTo>
                    <a:close/>
                    <a:moveTo>
                      <a:pt x="3558741" y="27594"/>
                    </a:moveTo>
                    <a:lnTo>
                      <a:pt x="3557358" y="27594"/>
                    </a:lnTo>
                    <a:cubicBezTo>
                      <a:pt x="3549059" y="27594"/>
                      <a:pt x="3543527" y="22075"/>
                      <a:pt x="3543527" y="13797"/>
                    </a:cubicBezTo>
                    <a:cubicBezTo>
                      <a:pt x="3543527" y="5519"/>
                      <a:pt x="3549059" y="0"/>
                      <a:pt x="3557358" y="0"/>
                    </a:cubicBezTo>
                    <a:lnTo>
                      <a:pt x="3558741" y="0"/>
                    </a:lnTo>
                    <a:cubicBezTo>
                      <a:pt x="3567039" y="0"/>
                      <a:pt x="3572572" y="5519"/>
                      <a:pt x="3572572" y="13797"/>
                    </a:cubicBezTo>
                    <a:cubicBezTo>
                      <a:pt x="3572572" y="22075"/>
                      <a:pt x="3567039" y="27594"/>
                      <a:pt x="3558741" y="27594"/>
                    </a:cubicBezTo>
                    <a:close/>
                    <a:moveTo>
                      <a:pt x="3116146" y="27594"/>
                    </a:moveTo>
                    <a:cubicBezTo>
                      <a:pt x="3107847" y="27594"/>
                      <a:pt x="3102314" y="22075"/>
                      <a:pt x="3102314" y="13797"/>
                    </a:cubicBezTo>
                    <a:cubicBezTo>
                      <a:pt x="3102314" y="5519"/>
                      <a:pt x="3107847" y="0"/>
                      <a:pt x="3116146" y="0"/>
                    </a:cubicBezTo>
                    <a:lnTo>
                      <a:pt x="3117529" y="0"/>
                    </a:lnTo>
                    <a:cubicBezTo>
                      <a:pt x="3125827" y="0"/>
                      <a:pt x="3131360" y="5519"/>
                      <a:pt x="3131360" y="13797"/>
                    </a:cubicBezTo>
                    <a:cubicBezTo>
                      <a:pt x="3131360" y="22075"/>
                      <a:pt x="3123061" y="27594"/>
                      <a:pt x="3116146" y="27594"/>
                    </a:cubicBezTo>
                    <a:close/>
                    <a:moveTo>
                      <a:pt x="2672168" y="27594"/>
                    </a:moveTo>
                    <a:lnTo>
                      <a:pt x="2670785" y="27594"/>
                    </a:lnTo>
                    <a:cubicBezTo>
                      <a:pt x="2662486" y="27594"/>
                      <a:pt x="2656953" y="22075"/>
                      <a:pt x="2656953" y="13797"/>
                    </a:cubicBezTo>
                    <a:cubicBezTo>
                      <a:pt x="2656953" y="5519"/>
                      <a:pt x="2662486" y="0"/>
                      <a:pt x="2670785" y="0"/>
                    </a:cubicBezTo>
                    <a:lnTo>
                      <a:pt x="2672168" y="0"/>
                    </a:lnTo>
                    <a:cubicBezTo>
                      <a:pt x="2680466" y="0"/>
                      <a:pt x="2685999" y="5519"/>
                      <a:pt x="2685999" y="13797"/>
                    </a:cubicBezTo>
                    <a:cubicBezTo>
                      <a:pt x="2685999" y="22075"/>
                      <a:pt x="2680466" y="27594"/>
                      <a:pt x="2672168" y="27594"/>
                    </a:cubicBezTo>
                    <a:close/>
                    <a:moveTo>
                      <a:pt x="2229573" y="27594"/>
                    </a:moveTo>
                    <a:cubicBezTo>
                      <a:pt x="2221274" y="27594"/>
                      <a:pt x="2215741" y="22075"/>
                      <a:pt x="2215741" y="13797"/>
                    </a:cubicBezTo>
                    <a:cubicBezTo>
                      <a:pt x="2215741" y="5519"/>
                      <a:pt x="2221274" y="0"/>
                      <a:pt x="2229573" y="0"/>
                    </a:cubicBezTo>
                    <a:lnTo>
                      <a:pt x="2230956" y="0"/>
                    </a:lnTo>
                    <a:cubicBezTo>
                      <a:pt x="2239254" y="0"/>
                      <a:pt x="2244787" y="5519"/>
                      <a:pt x="2244787" y="13797"/>
                    </a:cubicBezTo>
                    <a:cubicBezTo>
                      <a:pt x="2244787" y="22075"/>
                      <a:pt x="2237871" y="27594"/>
                      <a:pt x="2229573" y="27594"/>
                    </a:cubicBezTo>
                    <a:close/>
                    <a:moveTo>
                      <a:pt x="1786977" y="27594"/>
                    </a:moveTo>
                    <a:cubicBezTo>
                      <a:pt x="1778679" y="27594"/>
                      <a:pt x="1773146" y="22075"/>
                      <a:pt x="1773146" y="13797"/>
                    </a:cubicBezTo>
                    <a:cubicBezTo>
                      <a:pt x="1773146" y="5519"/>
                      <a:pt x="1778679" y="0"/>
                      <a:pt x="1786977" y="0"/>
                    </a:cubicBezTo>
                    <a:lnTo>
                      <a:pt x="1788361" y="0"/>
                    </a:lnTo>
                    <a:cubicBezTo>
                      <a:pt x="1796659" y="0"/>
                      <a:pt x="1802192" y="5519"/>
                      <a:pt x="1802192" y="13797"/>
                    </a:cubicBezTo>
                    <a:cubicBezTo>
                      <a:pt x="1802192" y="22075"/>
                      <a:pt x="1793893" y="27594"/>
                      <a:pt x="1786977" y="27594"/>
                    </a:cubicBezTo>
                    <a:close/>
                    <a:moveTo>
                      <a:pt x="1342999" y="27594"/>
                    </a:moveTo>
                    <a:lnTo>
                      <a:pt x="1341616" y="27594"/>
                    </a:lnTo>
                    <a:cubicBezTo>
                      <a:pt x="1333317" y="27594"/>
                      <a:pt x="1327785" y="22075"/>
                      <a:pt x="1327785" y="13797"/>
                    </a:cubicBezTo>
                    <a:cubicBezTo>
                      <a:pt x="1327785" y="5519"/>
                      <a:pt x="1333317" y="0"/>
                      <a:pt x="1341616" y="0"/>
                    </a:cubicBezTo>
                    <a:lnTo>
                      <a:pt x="1342999" y="0"/>
                    </a:lnTo>
                    <a:cubicBezTo>
                      <a:pt x="1351298" y="0"/>
                      <a:pt x="1356831" y="5519"/>
                      <a:pt x="1356831" y="13797"/>
                    </a:cubicBezTo>
                    <a:cubicBezTo>
                      <a:pt x="1356831" y="22075"/>
                      <a:pt x="1351298" y="27594"/>
                      <a:pt x="1342999" y="27594"/>
                    </a:cubicBezTo>
                    <a:close/>
                    <a:moveTo>
                      <a:pt x="900404" y="27594"/>
                    </a:moveTo>
                    <a:cubicBezTo>
                      <a:pt x="892106" y="27594"/>
                      <a:pt x="886573" y="22075"/>
                      <a:pt x="886573" y="13797"/>
                    </a:cubicBezTo>
                    <a:cubicBezTo>
                      <a:pt x="886573" y="5519"/>
                      <a:pt x="892106" y="0"/>
                      <a:pt x="900404" y="0"/>
                    </a:cubicBezTo>
                    <a:lnTo>
                      <a:pt x="901787" y="0"/>
                    </a:lnTo>
                    <a:cubicBezTo>
                      <a:pt x="910086" y="0"/>
                      <a:pt x="915618" y="5519"/>
                      <a:pt x="915618" y="13797"/>
                    </a:cubicBezTo>
                    <a:cubicBezTo>
                      <a:pt x="915618" y="22075"/>
                      <a:pt x="908703" y="27594"/>
                      <a:pt x="900404" y="27594"/>
                    </a:cubicBezTo>
                    <a:close/>
                    <a:moveTo>
                      <a:pt x="457809" y="27594"/>
                    </a:moveTo>
                    <a:lnTo>
                      <a:pt x="456426" y="27594"/>
                    </a:lnTo>
                    <a:cubicBezTo>
                      <a:pt x="448127" y="27594"/>
                      <a:pt x="442595" y="22075"/>
                      <a:pt x="442595" y="13797"/>
                    </a:cubicBezTo>
                    <a:cubicBezTo>
                      <a:pt x="442595" y="5519"/>
                      <a:pt x="448127" y="0"/>
                      <a:pt x="456426" y="0"/>
                    </a:cubicBezTo>
                    <a:lnTo>
                      <a:pt x="457809" y="0"/>
                    </a:lnTo>
                    <a:cubicBezTo>
                      <a:pt x="466108" y="0"/>
                      <a:pt x="471640" y="5519"/>
                      <a:pt x="471640" y="13797"/>
                    </a:cubicBezTo>
                    <a:cubicBezTo>
                      <a:pt x="471640" y="22075"/>
                      <a:pt x="464725" y="27594"/>
                      <a:pt x="457809" y="27594"/>
                    </a:cubicBezTo>
                    <a:close/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9" name="Google Shape;369;p9"/>
              <p:cNvSpPr/>
              <p:nvPr/>
            </p:nvSpPr>
            <p:spPr>
              <a:xfrm>
                <a:off x="10591020" y="1073383"/>
                <a:ext cx="27662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7662" h="27593" extrusionOk="0">
                    <a:moveTo>
                      <a:pt x="13831" y="27594"/>
                    </a:moveTo>
                    <a:cubicBezTo>
                      <a:pt x="5533" y="27594"/>
                      <a:pt x="0" y="22075"/>
                      <a:pt x="0" y="13797"/>
                    </a:cubicBezTo>
                    <a:cubicBezTo>
                      <a:pt x="0" y="5519"/>
                      <a:pt x="5533" y="0"/>
                      <a:pt x="13831" y="0"/>
                    </a:cubicBezTo>
                    <a:lnTo>
                      <a:pt x="13831" y="0"/>
                    </a:lnTo>
                    <a:cubicBezTo>
                      <a:pt x="22130" y="0"/>
                      <a:pt x="27662" y="5519"/>
                      <a:pt x="27662" y="13797"/>
                    </a:cubicBezTo>
                    <a:cubicBezTo>
                      <a:pt x="27662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70" name="Google Shape;370;p9"/>
            <p:cNvGrpSpPr/>
            <p:nvPr/>
          </p:nvGrpSpPr>
          <p:grpSpPr>
            <a:xfrm>
              <a:off x="404546" y="701573"/>
              <a:ext cx="8887861" cy="27593"/>
              <a:chOff x="1730821" y="1536960"/>
              <a:chExt cx="8887861" cy="27593"/>
            </a:xfrm>
          </p:grpSpPr>
          <p:sp>
            <p:nvSpPr>
              <p:cNvPr id="371" name="Google Shape;371;p9"/>
              <p:cNvSpPr/>
              <p:nvPr/>
            </p:nvSpPr>
            <p:spPr>
              <a:xfrm>
                <a:off x="1730821" y="1536960"/>
                <a:ext cx="29045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9045" h="27593" extrusionOk="0"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2" name="Google Shape;372;p9"/>
              <p:cNvSpPr/>
              <p:nvPr/>
            </p:nvSpPr>
            <p:spPr>
              <a:xfrm>
                <a:off x="2173416" y="1536960"/>
                <a:ext cx="8004054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8004054" h="27593" extrusionOk="0">
                    <a:moveTo>
                      <a:pt x="7988840" y="27594"/>
                    </a:moveTo>
                    <a:cubicBezTo>
                      <a:pt x="7980542" y="27594"/>
                      <a:pt x="7975009" y="22075"/>
                      <a:pt x="7975009" y="13797"/>
                    </a:cubicBezTo>
                    <a:cubicBezTo>
                      <a:pt x="7975009" y="5519"/>
                      <a:pt x="7980542" y="0"/>
                      <a:pt x="7988840" y="0"/>
                    </a:cubicBezTo>
                    <a:lnTo>
                      <a:pt x="7990224" y="0"/>
                    </a:lnTo>
                    <a:cubicBezTo>
                      <a:pt x="7998522" y="0"/>
                      <a:pt x="8004055" y="5519"/>
                      <a:pt x="8004055" y="13797"/>
                    </a:cubicBezTo>
                    <a:cubicBezTo>
                      <a:pt x="8004055" y="22075"/>
                      <a:pt x="7997139" y="27594"/>
                      <a:pt x="7988840" y="27594"/>
                    </a:cubicBezTo>
                    <a:close/>
                    <a:moveTo>
                      <a:pt x="7546245" y="27594"/>
                    </a:moveTo>
                    <a:cubicBezTo>
                      <a:pt x="7537947" y="27594"/>
                      <a:pt x="7532414" y="22075"/>
                      <a:pt x="7532414" y="13797"/>
                    </a:cubicBezTo>
                    <a:cubicBezTo>
                      <a:pt x="7532414" y="5519"/>
                      <a:pt x="7537947" y="0"/>
                      <a:pt x="7546245" y="0"/>
                    </a:cubicBezTo>
                    <a:lnTo>
                      <a:pt x="7547629" y="0"/>
                    </a:lnTo>
                    <a:cubicBezTo>
                      <a:pt x="7555927" y="0"/>
                      <a:pt x="7561460" y="5519"/>
                      <a:pt x="7561460" y="13797"/>
                    </a:cubicBezTo>
                    <a:cubicBezTo>
                      <a:pt x="7561460" y="22075"/>
                      <a:pt x="7554544" y="27594"/>
                      <a:pt x="7546245" y="27594"/>
                    </a:cubicBezTo>
                    <a:close/>
                    <a:moveTo>
                      <a:pt x="7103650" y="27594"/>
                    </a:moveTo>
                    <a:cubicBezTo>
                      <a:pt x="7095352" y="27594"/>
                      <a:pt x="7089819" y="22075"/>
                      <a:pt x="7089819" y="13797"/>
                    </a:cubicBezTo>
                    <a:cubicBezTo>
                      <a:pt x="7089819" y="5519"/>
                      <a:pt x="7095352" y="0"/>
                      <a:pt x="7103650" y="0"/>
                    </a:cubicBezTo>
                    <a:lnTo>
                      <a:pt x="7105034" y="0"/>
                    </a:lnTo>
                    <a:cubicBezTo>
                      <a:pt x="7113332" y="0"/>
                      <a:pt x="7118865" y="5519"/>
                      <a:pt x="7118865" y="13797"/>
                    </a:cubicBezTo>
                    <a:cubicBezTo>
                      <a:pt x="7118865" y="22075"/>
                      <a:pt x="7110566" y="27594"/>
                      <a:pt x="7103650" y="27594"/>
                    </a:cubicBezTo>
                    <a:close/>
                    <a:moveTo>
                      <a:pt x="6659672" y="27594"/>
                    </a:moveTo>
                    <a:cubicBezTo>
                      <a:pt x="6651374" y="27594"/>
                      <a:pt x="6645841" y="22075"/>
                      <a:pt x="6645841" y="13797"/>
                    </a:cubicBezTo>
                    <a:cubicBezTo>
                      <a:pt x="6645841" y="5519"/>
                      <a:pt x="6651374" y="0"/>
                      <a:pt x="6659672" y="0"/>
                    </a:cubicBezTo>
                    <a:lnTo>
                      <a:pt x="6661055" y="0"/>
                    </a:lnTo>
                    <a:cubicBezTo>
                      <a:pt x="6669354" y="0"/>
                      <a:pt x="6674886" y="5519"/>
                      <a:pt x="6674886" y="13797"/>
                    </a:cubicBezTo>
                    <a:cubicBezTo>
                      <a:pt x="6674886" y="22075"/>
                      <a:pt x="6667971" y="27594"/>
                      <a:pt x="6659672" y="27594"/>
                    </a:cubicBezTo>
                    <a:close/>
                    <a:moveTo>
                      <a:pt x="6217077" y="27594"/>
                    </a:moveTo>
                    <a:cubicBezTo>
                      <a:pt x="6208779" y="27594"/>
                      <a:pt x="6203246" y="22075"/>
                      <a:pt x="6203246" y="13797"/>
                    </a:cubicBezTo>
                    <a:cubicBezTo>
                      <a:pt x="6203246" y="5519"/>
                      <a:pt x="6208779" y="0"/>
                      <a:pt x="6217077" y="0"/>
                    </a:cubicBezTo>
                    <a:lnTo>
                      <a:pt x="6218460" y="0"/>
                    </a:lnTo>
                    <a:cubicBezTo>
                      <a:pt x="6226759" y="0"/>
                      <a:pt x="6232291" y="5519"/>
                      <a:pt x="6232291" y="13797"/>
                    </a:cubicBezTo>
                    <a:cubicBezTo>
                      <a:pt x="6232291" y="22075"/>
                      <a:pt x="6225376" y="27594"/>
                      <a:pt x="6217077" y="27594"/>
                    </a:cubicBezTo>
                    <a:close/>
                    <a:moveTo>
                      <a:pt x="5774482" y="27594"/>
                    </a:moveTo>
                    <a:cubicBezTo>
                      <a:pt x="5766183" y="27594"/>
                      <a:pt x="5760651" y="22075"/>
                      <a:pt x="5760651" y="13797"/>
                    </a:cubicBezTo>
                    <a:cubicBezTo>
                      <a:pt x="5760651" y="5519"/>
                      <a:pt x="5766183" y="0"/>
                      <a:pt x="5774482" y="0"/>
                    </a:cubicBezTo>
                    <a:lnTo>
                      <a:pt x="5775865" y="0"/>
                    </a:lnTo>
                    <a:cubicBezTo>
                      <a:pt x="5784164" y="0"/>
                      <a:pt x="5789696" y="5519"/>
                      <a:pt x="5789696" y="13797"/>
                    </a:cubicBezTo>
                    <a:cubicBezTo>
                      <a:pt x="5789696" y="22075"/>
                      <a:pt x="5781398" y="27594"/>
                      <a:pt x="5774482" y="27594"/>
                    </a:cubicBezTo>
                    <a:close/>
                    <a:moveTo>
                      <a:pt x="5330504" y="27594"/>
                    </a:moveTo>
                    <a:cubicBezTo>
                      <a:pt x="5322205" y="27594"/>
                      <a:pt x="5316673" y="22075"/>
                      <a:pt x="5316673" y="13797"/>
                    </a:cubicBezTo>
                    <a:cubicBezTo>
                      <a:pt x="5316673" y="5519"/>
                      <a:pt x="5322205" y="0"/>
                      <a:pt x="5330504" y="0"/>
                    </a:cubicBezTo>
                    <a:lnTo>
                      <a:pt x="5331887" y="0"/>
                    </a:lnTo>
                    <a:cubicBezTo>
                      <a:pt x="5340186" y="0"/>
                      <a:pt x="5345718" y="5519"/>
                      <a:pt x="5345718" y="13797"/>
                    </a:cubicBezTo>
                    <a:cubicBezTo>
                      <a:pt x="5345718" y="22075"/>
                      <a:pt x="5338803" y="27594"/>
                      <a:pt x="5330504" y="27594"/>
                    </a:cubicBezTo>
                    <a:close/>
                    <a:moveTo>
                      <a:pt x="4887909" y="27594"/>
                    </a:moveTo>
                    <a:cubicBezTo>
                      <a:pt x="4879610" y="27594"/>
                      <a:pt x="4874078" y="22075"/>
                      <a:pt x="4874078" y="13797"/>
                    </a:cubicBezTo>
                    <a:cubicBezTo>
                      <a:pt x="4874078" y="5519"/>
                      <a:pt x="4879610" y="0"/>
                      <a:pt x="4887909" y="0"/>
                    </a:cubicBezTo>
                    <a:lnTo>
                      <a:pt x="4889292" y="0"/>
                    </a:lnTo>
                    <a:cubicBezTo>
                      <a:pt x="4897591" y="0"/>
                      <a:pt x="4903123" y="5519"/>
                      <a:pt x="4903123" y="13797"/>
                    </a:cubicBezTo>
                    <a:cubicBezTo>
                      <a:pt x="4903123" y="22075"/>
                      <a:pt x="4896208" y="27594"/>
                      <a:pt x="4887909" y="27594"/>
                    </a:cubicBezTo>
                    <a:close/>
                    <a:moveTo>
                      <a:pt x="4445314" y="27594"/>
                    </a:moveTo>
                    <a:cubicBezTo>
                      <a:pt x="4437015" y="27594"/>
                      <a:pt x="4431483" y="22075"/>
                      <a:pt x="4431483" y="13797"/>
                    </a:cubicBezTo>
                    <a:cubicBezTo>
                      <a:pt x="4431483" y="5519"/>
                      <a:pt x="4437015" y="0"/>
                      <a:pt x="4445314" y="0"/>
                    </a:cubicBezTo>
                    <a:lnTo>
                      <a:pt x="4446697" y="0"/>
                    </a:lnTo>
                    <a:cubicBezTo>
                      <a:pt x="4454996" y="0"/>
                      <a:pt x="4460528" y="5519"/>
                      <a:pt x="4460528" y="13797"/>
                    </a:cubicBezTo>
                    <a:cubicBezTo>
                      <a:pt x="4460528" y="22075"/>
                      <a:pt x="4452229" y="27594"/>
                      <a:pt x="4445314" y="27594"/>
                    </a:cubicBezTo>
                    <a:close/>
                    <a:moveTo>
                      <a:pt x="4001336" y="27594"/>
                    </a:moveTo>
                    <a:cubicBezTo>
                      <a:pt x="3993037" y="27594"/>
                      <a:pt x="3987504" y="22075"/>
                      <a:pt x="3987504" y="13797"/>
                    </a:cubicBezTo>
                    <a:cubicBezTo>
                      <a:pt x="3987504" y="5519"/>
                      <a:pt x="3993037" y="0"/>
                      <a:pt x="4001336" y="0"/>
                    </a:cubicBezTo>
                    <a:lnTo>
                      <a:pt x="4002719" y="0"/>
                    </a:lnTo>
                    <a:cubicBezTo>
                      <a:pt x="4011018" y="0"/>
                      <a:pt x="4016550" y="5519"/>
                      <a:pt x="4016550" y="13797"/>
                    </a:cubicBezTo>
                    <a:cubicBezTo>
                      <a:pt x="4016550" y="22075"/>
                      <a:pt x="4009634" y="27594"/>
                      <a:pt x="4001336" y="27594"/>
                    </a:cubicBezTo>
                    <a:close/>
                    <a:moveTo>
                      <a:pt x="3558741" y="27594"/>
                    </a:moveTo>
                    <a:lnTo>
                      <a:pt x="3557358" y="27594"/>
                    </a:lnTo>
                    <a:cubicBezTo>
                      <a:pt x="3549059" y="27594"/>
                      <a:pt x="3543527" y="22075"/>
                      <a:pt x="3543527" y="13797"/>
                    </a:cubicBezTo>
                    <a:cubicBezTo>
                      <a:pt x="3543527" y="5519"/>
                      <a:pt x="3549059" y="0"/>
                      <a:pt x="3557358" y="0"/>
                    </a:cubicBezTo>
                    <a:lnTo>
                      <a:pt x="3558741" y="0"/>
                    </a:lnTo>
                    <a:cubicBezTo>
                      <a:pt x="3567039" y="0"/>
                      <a:pt x="3572572" y="5519"/>
                      <a:pt x="3572572" y="13797"/>
                    </a:cubicBezTo>
                    <a:cubicBezTo>
                      <a:pt x="3572572" y="22075"/>
                      <a:pt x="3567039" y="27594"/>
                      <a:pt x="3558741" y="27594"/>
                    </a:cubicBezTo>
                    <a:close/>
                    <a:moveTo>
                      <a:pt x="3116146" y="27594"/>
                    </a:moveTo>
                    <a:cubicBezTo>
                      <a:pt x="3107847" y="27594"/>
                      <a:pt x="3102314" y="22075"/>
                      <a:pt x="3102314" y="13797"/>
                    </a:cubicBezTo>
                    <a:cubicBezTo>
                      <a:pt x="3102314" y="5519"/>
                      <a:pt x="3107847" y="0"/>
                      <a:pt x="3116146" y="0"/>
                    </a:cubicBezTo>
                    <a:lnTo>
                      <a:pt x="3117529" y="0"/>
                    </a:lnTo>
                    <a:cubicBezTo>
                      <a:pt x="3125827" y="0"/>
                      <a:pt x="3131360" y="5519"/>
                      <a:pt x="3131360" y="13797"/>
                    </a:cubicBezTo>
                    <a:cubicBezTo>
                      <a:pt x="3131360" y="22075"/>
                      <a:pt x="3123061" y="27594"/>
                      <a:pt x="3116146" y="27594"/>
                    </a:cubicBezTo>
                    <a:close/>
                    <a:moveTo>
                      <a:pt x="2672168" y="27594"/>
                    </a:moveTo>
                    <a:lnTo>
                      <a:pt x="2670785" y="27594"/>
                    </a:lnTo>
                    <a:cubicBezTo>
                      <a:pt x="2662486" y="27594"/>
                      <a:pt x="2656953" y="22075"/>
                      <a:pt x="2656953" y="13797"/>
                    </a:cubicBezTo>
                    <a:cubicBezTo>
                      <a:pt x="2656953" y="5519"/>
                      <a:pt x="2662486" y="0"/>
                      <a:pt x="2670785" y="0"/>
                    </a:cubicBezTo>
                    <a:lnTo>
                      <a:pt x="2672168" y="0"/>
                    </a:lnTo>
                    <a:cubicBezTo>
                      <a:pt x="2680466" y="0"/>
                      <a:pt x="2685999" y="5519"/>
                      <a:pt x="2685999" y="13797"/>
                    </a:cubicBezTo>
                    <a:cubicBezTo>
                      <a:pt x="2685999" y="22075"/>
                      <a:pt x="2680466" y="27594"/>
                      <a:pt x="2672168" y="27594"/>
                    </a:cubicBezTo>
                    <a:close/>
                    <a:moveTo>
                      <a:pt x="2229573" y="27594"/>
                    </a:moveTo>
                    <a:cubicBezTo>
                      <a:pt x="2221274" y="27594"/>
                      <a:pt x="2215741" y="22075"/>
                      <a:pt x="2215741" y="13797"/>
                    </a:cubicBezTo>
                    <a:cubicBezTo>
                      <a:pt x="2215741" y="5519"/>
                      <a:pt x="2221274" y="0"/>
                      <a:pt x="2229573" y="0"/>
                    </a:cubicBezTo>
                    <a:lnTo>
                      <a:pt x="2230956" y="0"/>
                    </a:lnTo>
                    <a:cubicBezTo>
                      <a:pt x="2239254" y="0"/>
                      <a:pt x="2244787" y="5519"/>
                      <a:pt x="2244787" y="13797"/>
                    </a:cubicBezTo>
                    <a:cubicBezTo>
                      <a:pt x="2244787" y="22075"/>
                      <a:pt x="2237871" y="27594"/>
                      <a:pt x="2229573" y="27594"/>
                    </a:cubicBezTo>
                    <a:close/>
                    <a:moveTo>
                      <a:pt x="1786977" y="27594"/>
                    </a:moveTo>
                    <a:cubicBezTo>
                      <a:pt x="1778679" y="27594"/>
                      <a:pt x="1773146" y="22075"/>
                      <a:pt x="1773146" y="13797"/>
                    </a:cubicBezTo>
                    <a:cubicBezTo>
                      <a:pt x="1773146" y="5519"/>
                      <a:pt x="1778679" y="0"/>
                      <a:pt x="1786977" y="0"/>
                    </a:cubicBezTo>
                    <a:lnTo>
                      <a:pt x="1788361" y="0"/>
                    </a:lnTo>
                    <a:cubicBezTo>
                      <a:pt x="1796659" y="0"/>
                      <a:pt x="1802192" y="5519"/>
                      <a:pt x="1802192" y="13797"/>
                    </a:cubicBezTo>
                    <a:cubicBezTo>
                      <a:pt x="1802192" y="22075"/>
                      <a:pt x="1793893" y="27594"/>
                      <a:pt x="1786977" y="27594"/>
                    </a:cubicBezTo>
                    <a:close/>
                    <a:moveTo>
                      <a:pt x="1342999" y="27594"/>
                    </a:moveTo>
                    <a:lnTo>
                      <a:pt x="1341616" y="27594"/>
                    </a:lnTo>
                    <a:cubicBezTo>
                      <a:pt x="1333317" y="27594"/>
                      <a:pt x="1327785" y="22075"/>
                      <a:pt x="1327785" y="13797"/>
                    </a:cubicBezTo>
                    <a:cubicBezTo>
                      <a:pt x="1327785" y="5519"/>
                      <a:pt x="1333317" y="0"/>
                      <a:pt x="1341616" y="0"/>
                    </a:cubicBezTo>
                    <a:lnTo>
                      <a:pt x="1342999" y="0"/>
                    </a:lnTo>
                    <a:cubicBezTo>
                      <a:pt x="1351298" y="0"/>
                      <a:pt x="1356831" y="5519"/>
                      <a:pt x="1356831" y="13797"/>
                    </a:cubicBezTo>
                    <a:cubicBezTo>
                      <a:pt x="1356831" y="22075"/>
                      <a:pt x="1351298" y="27594"/>
                      <a:pt x="1342999" y="27594"/>
                    </a:cubicBezTo>
                    <a:close/>
                    <a:moveTo>
                      <a:pt x="900404" y="27594"/>
                    </a:moveTo>
                    <a:cubicBezTo>
                      <a:pt x="892106" y="27594"/>
                      <a:pt x="886573" y="22075"/>
                      <a:pt x="886573" y="13797"/>
                    </a:cubicBezTo>
                    <a:cubicBezTo>
                      <a:pt x="886573" y="5519"/>
                      <a:pt x="892106" y="0"/>
                      <a:pt x="900404" y="0"/>
                    </a:cubicBezTo>
                    <a:lnTo>
                      <a:pt x="901787" y="0"/>
                    </a:lnTo>
                    <a:cubicBezTo>
                      <a:pt x="910086" y="0"/>
                      <a:pt x="915618" y="5519"/>
                      <a:pt x="915618" y="13797"/>
                    </a:cubicBezTo>
                    <a:cubicBezTo>
                      <a:pt x="915618" y="22075"/>
                      <a:pt x="908703" y="27594"/>
                      <a:pt x="900404" y="27594"/>
                    </a:cubicBezTo>
                    <a:close/>
                    <a:moveTo>
                      <a:pt x="457809" y="27594"/>
                    </a:moveTo>
                    <a:lnTo>
                      <a:pt x="456426" y="27594"/>
                    </a:lnTo>
                    <a:cubicBezTo>
                      <a:pt x="448127" y="27594"/>
                      <a:pt x="442595" y="22075"/>
                      <a:pt x="442595" y="13797"/>
                    </a:cubicBezTo>
                    <a:cubicBezTo>
                      <a:pt x="442595" y="5519"/>
                      <a:pt x="448127" y="0"/>
                      <a:pt x="456426" y="0"/>
                    </a:cubicBezTo>
                    <a:lnTo>
                      <a:pt x="457809" y="0"/>
                    </a:lnTo>
                    <a:cubicBezTo>
                      <a:pt x="466108" y="0"/>
                      <a:pt x="471640" y="5519"/>
                      <a:pt x="471640" y="13797"/>
                    </a:cubicBezTo>
                    <a:cubicBezTo>
                      <a:pt x="471640" y="22075"/>
                      <a:pt x="464725" y="27594"/>
                      <a:pt x="457809" y="27594"/>
                    </a:cubicBezTo>
                    <a:close/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3" name="Google Shape;373;p9"/>
              <p:cNvSpPr/>
              <p:nvPr/>
            </p:nvSpPr>
            <p:spPr>
              <a:xfrm>
                <a:off x="10591020" y="1536960"/>
                <a:ext cx="27662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7662" h="27593" extrusionOk="0">
                    <a:moveTo>
                      <a:pt x="13831" y="27594"/>
                    </a:moveTo>
                    <a:cubicBezTo>
                      <a:pt x="5533" y="27594"/>
                      <a:pt x="0" y="22075"/>
                      <a:pt x="0" y="13797"/>
                    </a:cubicBezTo>
                    <a:cubicBezTo>
                      <a:pt x="0" y="5519"/>
                      <a:pt x="5533" y="0"/>
                      <a:pt x="13831" y="0"/>
                    </a:cubicBezTo>
                    <a:lnTo>
                      <a:pt x="13831" y="0"/>
                    </a:lnTo>
                    <a:cubicBezTo>
                      <a:pt x="22130" y="0"/>
                      <a:pt x="27662" y="5519"/>
                      <a:pt x="27662" y="13797"/>
                    </a:cubicBezTo>
                    <a:cubicBezTo>
                      <a:pt x="27662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74" name="Google Shape;374;p9"/>
            <p:cNvGrpSpPr/>
            <p:nvPr/>
          </p:nvGrpSpPr>
          <p:grpSpPr>
            <a:xfrm>
              <a:off x="404546" y="1166529"/>
              <a:ext cx="8887861" cy="27593"/>
              <a:chOff x="1730821" y="2001917"/>
              <a:chExt cx="8887861" cy="27593"/>
            </a:xfrm>
          </p:grpSpPr>
          <p:sp>
            <p:nvSpPr>
              <p:cNvPr id="375" name="Google Shape;375;p9"/>
              <p:cNvSpPr/>
              <p:nvPr/>
            </p:nvSpPr>
            <p:spPr>
              <a:xfrm>
                <a:off x="1730821" y="2001917"/>
                <a:ext cx="29045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9045" h="27593" extrusionOk="0"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6" name="Google Shape;376;p9"/>
              <p:cNvSpPr/>
              <p:nvPr/>
            </p:nvSpPr>
            <p:spPr>
              <a:xfrm>
                <a:off x="2173416" y="2001917"/>
                <a:ext cx="8004054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8004054" h="27593" extrusionOk="0">
                    <a:moveTo>
                      <a:pt x="7988840" y="27594"/>
                    </a:moveTo>
                    <a:cubicBezTo>
                      <a:pt x="7980542" y="27594"/>
                      <a:pt x="7975009" y="22075"/>
                      <a:pt x="7975009" y="13797"/>
                    </a:cubicBezTo>
                    <a:cubicBezTo>
                      <a:pt x="7975009" y="5519"/>
                      <a:pt x="7980542" y="0"/>
                      <a:pt x="7988840" y="0"/>
                    </a:cubicBezTo>
                    <a:lnTo>
                      <a:pt x="7990224" y="0"/>
                    </a:lnTo>
                    <a:cubicBezTo>
                      <a:pt x="7998522" y="0"/>
                      <a:pt x="8004055" y="5519"/>
                      <a:pt x="8004055" y="13797"/>
                    </a:cubicBezTo>
                    <a:cubicBezTo>
                      <a:pt x="8004055" y="22075"/>
                      <a:pt x="7997139" y="27594"/>
                      <a:pt x="7988840" y="27594"/>
                    </a:cubicBezTo>
                    <a:close/>
                    <a:moveTo>
                      <a:pt x="7546245" y="27594"/>
                    </a:moveTo>
                    <a:cubicBezTo>
                      <a:pt x="7537947" y="27594"/>
                      <a:pt x="7532414" y="22075"/>
                      <a:pt x="7532414" y="13797"/>
                    </a:cubicBezTo>
                    <a:cubicBezTo>
                      <a:pt x="7532414" y="5519"/>
                      <a:pt x="7537947" y="0"/>
                      <a:pt x="7546245" y="0"/>
                    </a:cubicBezTo>
                    <a:lnTo>
                      <a:pt x="7547629" y="0"/>
                    </a:lnTo>
                    <a:cubicBezTo>
                      <a:pt x="7555927" y="0"/>
                      <a:pt x="7561460" y="5519"/>
                      <a:pt x="7561460" y="13797"/>
                    </a:cubicBezTo>
                    <a:cubicBezTo>
                      <a:pt x="7561460" y="22075"/>
                      <a:pt x="7554544" y="27594"/>
                      <a:pt x="7546245" y="27594"/>
                    </a:cubicBezTo>
                    <a:close/>
                    <a:moveTo>
                      <a:pt x="7103650" y="27594"/>
                    </a:moveTo>
                    <a:cubicBezTo>
                      <a:pt x="7095352" y="27594"/>
                      <a:pt x="7089819" y="22075"/>
                      <a:pt x="7089819" y="13797"/>
                    </a:cubicBezTo>
                    <a:cubicBezTo>
                      <a:pt x="7089819" y="5519"/>
                      <a:pt x="7095352" y="0"/>
                      <a:pt x="7103650" y="0"/>
                    </a:cubicBezTo>
                    <a:lnTo>
                      <a:pt x="7105034" y="0"/>
                    </a:lnTo>
                    <a:cubicBezTo>
                      <a:pt x="7113332" y="0"/>
                      <a:pt x="7118865" y="5519"/>
                      <a:pt x="7118865" y="13797"/>
                    </a:cubicBezTo>
                    <a:cubicBezTo>
                      <a:pt x="7118865" y="22075"/>
                      <a:pt x="7110566" y="27594"/>
                      <a:pt x="7103650" y="27594"/>
                    </a:cubicBezTo>
                    <a:close/>
                    <a:moveTo>
                      <a:pt x="6659672" y="27594"/>
                    </a:moveTo>
                    <a:cubicBezTo>
                      <a:pt x="6651374" y="27594"/>
                      <a:pt x="6645841" y="22075"/>
                      <a:pt x="6645841" y="13797"/>
                    </a:cubicBezTo>
                    <a:cubicBezTo>
                      <a:pt x="6645841" y="5519"/>
                      <a:pt x="6651374" y="0"/>
                      <a:pt x="6659672" y="0"/>
                    </a:cubicBezTo>
                    <a:lnTo>
                      <a:pt x="6661055" y="0"/>
                    </a:lnTo>
                    <a:cubicBezTo>
                      <a:pt x="6669354" y="0"/>
                      <a:pt x="6674886" y="5519"/>
                      <a:pt x="6674886" y="13797"/>
                    </a:cubicBezTo>
                    <a:cubicBezTo>
                      <a:pt x="6674886" y="22075"/>
                      <a:pt x="6667971" y="27594"/>
                      <a:pt x="6659672" y="27594"/>
                    </a:cubicBezTo>
                    <a:close/>
                    <a:moveTo>
                      <a:pt x="6217077" y="27594"/>
                    </a:moveTo>
                    <a:cubicBezTo>
                      <a:pt x="6208779" y="27594"/>
                      <a:pt x="6203246" y="22075"/>
                      <a:pt x="6203246" y="13797"/>
                    </a:cubicBezTo>
                    <a:cubicBezTo>
                      <a:pt x="6203246" y="5519"/>
                      <a:pt x="6208779" y="0"/>
                      <a:pt x="6217077" y="0"/>
                    </a:cubicBezTo>
                    <a:lnTo>
                      <a:pt x="6218460" y="0"/>
                    </a:lnTo>
                    <a:cubicBezTo>
                      <a:pt x="6226759" y="0"/>
                      <a:pt x="6232291" y="5519"/>
                      <a:pt x="6232291" y="13797"/>
                    </a:cubicBezTo>
                    <a:cubicBezTo>
                      <a:pt x="6232291" y="22075"/>
                      <a:pt x="6225376" y="27594"/>
                      <a:pt x="6217077" y="27594"/>
                    </a:cubicBezTo>
                    <a:close/>
                    <a:moveTo>
                      <a:pt x="5774482" y="27594"/>
                    </a:moveTo>
                    <a:cubicBezTo>
                      <a:pt x="5766183" y="27594"/>
                      <a:pt x="5760651" y="22075"/>
                      <a:pt x="5760651" y="13797"/>
                    </a:cubicBezTo>
                    <a:cubicBezTo>
                      <a:pt x="5760651" y="5519"/>
                      <a:pt x="5766183" y="0"/>
                      <a:pt x="5774482" y="0"/>
                    </a:cubicBezTo>
                    <a:lnTo>
                      <a:pt x="5775865" y="0"/>
                    </a:lnTo>
                    <a:cubicBezTo>
                      <a:pt x="5784164" y="0"/>
                      <a:pt x="5789696" y="5519"/>
                      <a:pt x="5789696" y="13797"/>
                    </a:cubicBezTo>
                    <a:cubicBezTo>
                      <a:pt x="5789696" y="22075"/>
                      <a:pt x="5781398" y="27594"/>
                      <a:pt x="5774482" y="27594"/>
                    </a:cubicBezTo>
                    <a:close/>
                    <a:moveTo>
                      <a:pt x="5330504" y="27594"/>
                    </a:moveTo>
                    <a:cubicBezTo>
                      <a:pt x="5322205" y="27594"/>
                      <a:pt x="5316673" y="22075"/>
                      <a:pt x="5316673" y="13797"/>
                    </a:cubicBezTo>
                    <a:cubicBezTo>
                      <a:pt x="5316673" y="5519"/>
                      <a:pt x="5322205" y="0"/>
                      <a:pt x="5330504" y="0"/>
                    </a:cubicBezTo>
                    <a:lnTo>
                      <a:pt x="5331887" y="0"/>
                    </a:lnTo>
                    <a:cubicBezTo>
                      <a:pt x="5340186" y="0"/>
                      <a:pt x="5345718" y="5519"/>
                      <a:pt x="5345718" y="13797"/>
                    </a:cubicBezTo>
                    <a:cubicBezTo>
                      <a:pt x="5345718" y="22075"/>
                      <a:pt x="5338803" y="27594"/>
                      <a:pt x="5330504" y="27594"/>
                    </a:cubicBezTo>
                    <a:close/>
                    <a:moveTo>
                      <a:pt x="4887909" y="27594"/>
                    </a:moveTo>
                    <a:cubicBezTo>
                      <a:pt x="4879610" y="27594"/>
                      <a:pt x="4874078" y="22075"/>
                      <a:pt x="4874078" y="13797"/>
                    </a:cubicBezTo>
                    <a:cubicBezTo>
                      <a:pt x="4874078" y="5519"/>
                      <a:pt x="4879610" y="0"/>
                      <a:pt x="4887909" y="0"/>
                    </a:cubicBezTo>
                    <a:lnTo>
                      <a:pt x="4889292" y="0"/>
                    </a:lnTo>
                    <a:cubicBezTo>
                      <a:pt x="4897591" y="0"/>
                      <a:pt x="4903123" y="5519"/>
                      <a:pt x="4903123" y="13797"/>
                    </a:cubicBezTo>
                    <a:cubicBezTo>
                      <a:pt x="4903123" y="22075"/>
                      <a:pt x="4896208" y="27594"/>
                      <a:pt x="4887909" y="27594"/>
                    </a:cubicBezTo>
                    <a:close/>
                    <a:moveTo>
                      <a:pt x="4445314" y="27594"/>
                    </a:moveTo>
                    <a:cubicBezTo>
                      <a:pt x="4437015" y="27594"/>
                      <a:pt x="4431483" y="22075"/>
                      <a:pt x="4431483" y="13797"/>
                    </a:cubicBezTo>
                    <a:cubicBezTo>
                      <a:pt x="4431483" y="5519"/>
                      <a:pt x="4437015" y="0"/>
                      <a:pt x="4445314" y="0"/>
                    </a:cubicBezTo>
                    <a:lnTo>
                      <a:pt x="4446697" y="0"/>
                    </a:lnTo>
                    <a:cubicBezTo>
                      <a:pt x="4454996" y="0"/>
                      <a:pt x="4460528" y="5519"/>
                      <a:pt x="4460528" y="13797"/>
                    </a:cubicBezTo>
                    <a:cubicBezTo>
                      <a:pt x="4460528" y="22075"/>
                      <a:pt x="4452229" y="27594"/>
                      <a:pt x="4445314" y="27594"/>
                    </a:cubicBezTo>
                    <a:close/>
                    <a:moveTo>
                      <a:pt x="4001336" y="27594"/>
                    </a:moveTo>
                    <a:cubicBezTo>
                      <a:pt x="3993037" y="27594"/>
                      <a:pt x="3987504" y="22075"/>
                      <a:pt x="3987504" y="13797"/>
                    </a:cubicBezTo>
                    <a:cubicBezTo>
                      <a:pt x="3987504" y="5519"/>
                      <a:pt x="3993037" y="0"/>
                      <a:pt x="4001336" y="0"/>
                    </a:cubicBezTo>
                    <a:lnTo>
                      <a:pt x="4002719" y="0"/>
                    </a:lnTo>
                    <a:cubicBezTo>
                      <a:pt x="4011018" y="0"/>
                      <a:pt x="4016550" y="5519"/>
                      <a:pt x="4016550" y="13797"/>
                    </a:cubicBezTo>
                    <a:cubicBezTo>
                      <a:pt x="4016550" y="22075"/>
                      <a:pt x="4009634" y="27594"/>
                      <a:pt x="4001336" y="27594"/>
                    </a:cubicBezTo>
                    <a:close/>
                    <a:moveTo>
                      <a:pt x="3558741" y="27594"/>
                    </a:moveTo>
                    <a:lnTo>
                      <a:pt x="3557358" y="27594"/>
                    </a:lnTo>
                    <a:cubicBezTo>
                      <a:pt x="3549059" y="27594"/>
                      <a:pt x="3543527" y="22075"/>
                      <a:pt x="3543527" y="13797"/>
                    </a:cubicBezTo>
                    <a:cubicBezTo>
                      <a:pt x="3543527" y="5519"/>
                      <a:pt x="3549059" y="0"/>
                      <a:pt x="3557358" y="0"/>
                    </a:cubicBezTo>
                    <a:lnTo>
                      <a:pt x="3558741" y="0"/>
                    </a:lnTo>
                    <a:cubicBezTo>
                      <a:pt x="3567039" y="0"/>
                      <a:pt x="3572572" y="5519"/>
                      <a:pt x="3572572" y="13797"/>
                    </a:cubicBezTo>
                    <a:cubicBezTo>
                      <a:pt x="3572572" y="22075"/>
                      <a:pt x="3567039" y="27594"/>
                      <a:pt x="3558741" y="27594"/>
                    </a:cubicBezTo>
                    <a:close/>
                    <a:moveTo>
                      <a:pt x="3116146" y="27594"/>
                    </a:moveTo>
                    <a:cubicBezTo>
                      <a:pt x="3107847" y="27594"/>
                      <a:pt x="3102314" y="22075"/>
                      <a:pt x="3102314" y="13797"/>
                    </a:cubicBezTo>
                    <a:cubicBezTo>
                      <a:pt x="3102314" y="5519"/>
                      <a:pt x="3107847" y="0"/>
                      <a:pt x="3116146" y="0"/>
                    </a:cubicBezTo>
                    <a:lnTo>
                      <a:pt x="3117529" y="0"/>
                    </a:lnTo>
                    <a:cubicBezTo>
                      <a:pt x="3125827" y="0"/>
                      <a:pt x="3131360" y="5519"/>
                      <a:pt x="3131360" y="13797"/>
                    </a:cubicBezTo>
                    <a:cubicBezTo>
                      <a:pt x="3131360" y="22075"/>
                      <a:pt x="3123061" y="27594"/>
                      <a:pt x="3116146" y="27594"/>
                    </a:cubicBezTo>
                    <a:close/>
                    <a:moveTo>
                      <a:pt x="2672168" y="27594"/>
                    </a:moveTo>
                    <a:lnTo>
                      <a:pt x="2670785" y="27594"/>
                    </a:lnTo>
                    <a:cubicBezTo>
                      <a:pt x="2662486" y="27594"/>
                      <a:pt x="2656953" y="22075"/>
                      <a:pt x="2656953" y="13797"/>
                    </a:cubicBezTo>
                    <a:cubicBezTo>
                      <a:pt x="2656953" y="5519"/>
                      <a:pt x="2662486" y="0"/>
                      <a:pt x="2670785" y="0"/>
                    </a:cubicBezTo>
                    <a:lnTo>
                      <a:pt x="2672168" y="0"/>
                    </a:lnTo>
                    <a:cubicBezTo>
                      <a:pt x="2680466" y="0"/>
                      <a:pt x="2685999" y="5519"/>
                      <a:pt x="2685999" y="13797"/>
                    </a:cubicBezTo>
                    <a:cubicBezTo>
                      <a:pt x="2685999" y="22075"/>
                      <a:pt x="2680466" y="27594"/>
                      <a:pt x="2672168" y="27594"/>
                    </a:cubicBezTo>
                    <a:close/>
                    <a:moveTo>
                      <a:pt x="2229573" y="27594"/>
                    </a:moveTo>
                    <a:cubicBezTo>
                      <a:pt x="2221274" y="27594"/>
                      <a:pt x="2215741" y="22075"/>
                      <a:pt x="2215741" y="13797"/>
                    </a:cubicBezTo>
                    <a:cubicBezTo>
                      <a:pt x="2215741" y="5519"/>
                      <a:pt x="2221274" y="0"/>
                      <a:pt x="2229573" y="0"/>
                    </a:cubicBezTo>
                    <a:lnTo>
                      <a:pt x="2230956" y="0"/>
                    </a:lnTo>
                    <a:cubicBezTo>
                      <a:pt x="2239254" y="0"/>
                      <a:pt x="2244787" y="5519"/>
                      <a:pt x="2244787" y="13797"/>
                    </a:cubicBezTo>
                    <a:cubicBezTo>
                      <a:pt x="2244787" y="22075"/>
                      <a:pt x="2237871" y="27594"/>
                      <a:pt x="2229573" y="27594"/>
                    </a:cubicBezTo>
                    <a:close/>
                    <a:moveTo>
                      <a:pt x="1786977" y="27594"/>
                    </a:moveTo>
                    <a:cubicBezTo>
                      <a:pt x="1778679" y="27594"/>
                      <a:pt x="1773146" y="22075"/>
                      <a:pt x="1773146" y="13797"/>
                    </a:cubicBezTo>
                    <a:cubicBezTo>
                      <a:pt x="1773146" y="5519"/>
                      <a:pt x="1778679" y="0"/>
                      <a:pt x="1786977" y="0"/>
                    </a:cubicBezTo>
                    <a:lnTo>
                      <a:pt x="1788361" y="0"/>
                    </a:lnTo>
                    <a:cubicBezTo>
                      <a:pt x="1796659" y="0"/>
                      <a:pt x="1802192" y="5519"/>
                      <a:pt x="1802192" y="13797"/>
                    </a:cubicBezTo>
                    <a:cubicBezTo>
                      <a:pt x="1802192" y="22075"/>
                      <a:pt x="1793893" y="27594"/>
                      <a:pt x="1786977" y="27594"/>
                    </a:cubicBezTo>
                    <a:close/>
                    <a:moveTo>
                      <a:pt x="1342999" y="27594"/>
                    </a:moveTo>
                    <a:lnTo>
                      <a:pt x="1341616" y="27594"/>
                    </a:lnTo>
                    <a:cubicBezTo>
                      <a:pt x="1333317" y="27594"/>
                      <a:pt x="1327785" y="22075"/>
                      <a:pt x="1327785" y="13797"/>
                    </a:cubicBezTo>
                    <a:cubicBezTo>
                      <a:pt x="1327785" y="5519"/>
                      <a:pt x="1333317" y="0"/>
                      <a:pt x="1341616" y="0"/>
                    </a:cubicBezTo>
                    <a:lnTo>
                      <a:pt x="1342999" y="0"/>
                    </a:lnTo>
                    <a:cubicBezTo>
                      <a:pt x="1351298" y="0"/>
                      <a:pt x="1356831" y="5519"/>
                      <a:pt x="1356831" y="13797"/>
                    </a:cubicBezTo>
                    <a:cubicBezTo>
                      <a:pt x="1356831" y="22075"/>
                      <a:pt x="1351298" y="27594"/>
                      <a:pt x="1342999" y="27594"/>
                    </a:cubicBezTo>
                    <a:close/>
                    <a:moveTo>
                      <a:pt x="900404" y="27594"/>
                    </a:moveTo>
                    <a:cubicBezTo>
                      <a:pt x="892106" y="27594"/>
                      <a:pt x="886573" y="22075"/>
                      <a:pt x="886573" y="13797"/>
                    </a:cubicBezTo>
                    <a:cubicBezTo>
                      <a:pt x="886573" y="5519"/>
                      <a:pt x="892106" y="0"/>
                      <a:pt x="900404" y="0"/>
                    </a:cubicBezTo>
                    <a:lnTo>
                      <a:pt x="901787" y="0"/>
                    </a:lnTo>
                    <a:cubicBezTo>
                      <a:pt x="910086" y="0"/>
                      <a:pt x="915618" y="5519"/>
                      <a:pt x="915618" y="13797"/>
                    </a:cubicBezTo>
                    <a:cubicBezTo>
                      <a:pt x="915618" y="22075"/>
                      <a:pt x="908703" y="27594"/>
                      <a:pt x="900404" y="27594"/>
                    </a:cubicBezTo>
                    <a:close/>
                    <a:moveTo>
                      <a:pt x="457809" y="27594"/>
                    </a:moveTo>
                    <a:lnTo>
                      <a:pt x="456426" y="27594"/>
                    </a:lnTo>
                    <a:cubicBezTo>
                      <a:pt x="448127" y="27594"/>
                      <a:pt x="442595" y="22075"/>
                      <a:pt x="442595" y="13797"/>
                    </a:cubicBezTo>
                    <a:cubicBezTo>
                      <a:pt x="442595" y="5519"/>
                      <a:pt x="448127" y="0"/>
                      <a:pt x="456426" y="0"/>
                    </a:cubicBezTo>
                    <a:lnTo>
                      <a:pt x="457809" y="0"/>
                    </a:lnTo>
                    <a:cubicBezTo>
                      <a:pt x="466108" y="0"/>
                      <a:pt x="471640" y="5519"/>
                      <a:pt x="471640" y="13797"/>
                    </a:cubicBezTo>
                    <a:cubicBezTo>
                      <a:pt x="471640" y="22075"/>
                      <a:pt x="464725" y="27594"/>
                      <a:pt x="457809" y="27594"/>
                    </a:cubicBezTo>
                    <a:close/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7" name="Google Shape;377;p9"/>
              <p:cNvSpPr/>
              <p:nvPr/>
            </p:nvSpPr>
            <p:spPr>
              <a:xfrm>
                <a:off x="10591020" y="2001917"/>
                <a:ext cx="27662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7662" h="27593" extrusionOk="0">
                    <a:moveTo>
                      <a:pt x="13831" y="27594"/>
                    </a:moveTo>
                    <a:cubicBezTo>
                      <a:pt x="5533" y="27594"/>
                      <a:pt x="0" y="22075"/>
                      <a:pt x="0" y="13797"/>
                    </a:cubicBezTo>
                    <a:cubicBezTo>
                      <a:pt x="0" y="5519"/>
                      <a:pt x="5533" y="0"/>
                      <a:pt x="13831" y="0"/>
                    </a:cubicBezTo>
                    <a:lnTo>
                      <a:pt x="13831" y="0"/>
                    </a:lnTo>
                    <a:cubicBezTo>
                      <a:pt x="22130" y="0"/>
                      <a:pt x="27662" y="5519"/>
                      <a:pt x="27662" y="13797"/>
                    </a:cubicBezTo>
                    <a:cubicBezTo>
                      <a:pt x="27662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78" name="Google Shape;378;p9"/>
            <p:cNvGrpSpPr/>
            <p:nvPr/>
          </p:nvGrpSpPr>
          <p:grpSpPr>
            <a:xfrm>
              <a:off x="404546" y="1630106"/>
              <a:ext cx="8887861" cy="27593"/>
              <a:chOff x="1730821" y="2465494"/>
              <a:chExt cx="8887861" cy="27593"/>
            </a:xfrm>
          </p:grpSpPr>
          <p:sp>
            <p:nvSpPr>
              <p:cNvPr id="379" name="Google Shape;379;p9"/>
              <p:cNvSpPr/>
              <p:nvPr/>
            </p:nvSpPr>
            <p:spPr>
              <a:xfrm>
                <a:off x="1730821" y="2465494"/>
                <a:ext cx="29045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9045" h="27593" extrusionOk="0"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0" name="Google Shape;380;p9"/>
              <p:cNvSpPr/>
              <p:nvPr/>
            </p:nvSpPr>
            <p:spPr>
              <a:xfrm>
                <a:off x="2173416" y="2465494"/>
                <a:ext cx="8004054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8004054" h="27593" extrusionOk="0">
                    <a:moveTo>
                      <a:pt x="7988840" y="27594"/>
                    </a:moveTo>
                    <a:cubicBezTo>
                      <a:pt x="7980542" y="27594"/>
                      <a:pt x="7975009" y="22075"/>
                      <a:pt x="7975009" y="13797"/>
                    </a:cubicBezTo>
                    <a:cubicBezTo>
                      <a:pt x="7975009" y="5519"/>
                      <a:pt x="7980542" y="0"/>
                      <a:pt x="7988840" y="0"/>
                    </a:cubicBezTo>
                    <a:lnTo>
                      <a:pt x="7990224" y="0"/>
                    </a:lnTo>
                    <a:cubicBezTo>
                      <a:pt x="7998522" y="0"/>
                      <a:pt x="8004055" y="5519"/>
                      <a:pt x="8004055" y="13797"/>
                    </a:cubicBezTo>
                    <a:cubicBezTo>
                      <a:pt x="8004055" y="22075"/>
                      <a:pt x="7997139" y="27594"/>
                      <a:pt x="7988840" y="27594"/>
                    </a:cubicBezTo>
                    <a:close/>
                    <a:moveTo>
                      <a:pt x="7546245" y="27594"/>
                    </a:moveTo>
                    <a:cubicBezTo>
                      <a:pt x="7537947" y="27594"/>
                      <a:pt x="7532414" y="22075"/>
                      <a:pt x="7532414" y="13797"/>
                    </a:cubicBezTo>
                    <a:cubicBezTo>
                      <a:pt x="7532414" y="5519"/>
                      <a:pt x="7537947" y="0"/>
                      <a:pt x="7546245" y="0"/>
                    </a:cubicBezTo>
                    <a:lnTo>
                      <a:pt x="7547629" y="0"/>
                    </a:lnTo>
                    <a:cubicBezTo>
                      <a:pt x="7555927" y="0"/>
                      <a:pt x="7561460" y="5519"/>
                      <a:pt x="7561460" y="13797"/>
                    </a:cubicBezTo>
                    <a:cubicBezTo>
                      <a:pt x="7561460" y="22075"/>
                      <a:pt x="7554544" y="27594"/>
                      <a:pt x="7546245" y="27594"/>
                    </a:cubicBezTo>
                    <a:close/>
                    <a:moveTo>
                      <a:pt x="7103650" y="27594"/>
                    </a:moveTo>
                    <a:cubicBezTo>
                      <a:pt x="7095352" y="27594"/>
                      <a:pt x="7089819" y="22075"/>
                      <a:pt x="7089819" y="13797"/>
                    </a:cubicBezTo>
                    <a:cubicBezTo>
                      <a:pt x="7089819" y="5519"/>
                      <a:pt x="7095352" y="0"/>
                      <a:pt x="7103650" y="0"/>
                    </a:cubicBezTo>
                    <a:lnTo>
                      <a:pt x="7105034" y="0"/>
                    </a:lnTo>
                    <a:cubicBezTo>
                      <a:pt x="7113332" y="0"/>
                      <a:pt x="7118865" y="5519"/>
                      <a:pt x="7118865" y="13797"/>
                    </a:cubicBezTo>
                    <a:cubicBezTo>
                      <a:pt x="7118865" y="22075"/>
                      <a:pt x="7110566" y="27594"/>
                      <a:pt x="7103650" y="27594"/>
                    </a:cubicBezTo>
                    <a:close/>
                    <a:moveTo>
                      <a:pt x="6659672" y="27594"/>
                    </a:moveTo>
                    <a:cubicBezTo>
                      <a:pt x="6651374" y="27594"/>
                      <a:pt x="6645841" y="22075"/>
                      <a:pt x="6645841" y="13797"/>
                    </a:cubicBezTo>
                    <a:cubicBezTo>
                      <a:pt x="6645841" y="5519"/>
                      <a:pt x="6651374" y="0"/>
                      <a:pt x="6659672" y="0"/>
                    </a:cubicBezTo>
                    <a:lnTo>
                      <a:pt x="6661055" y="0"/>
                    </a:lnTo>
                    <a:cubicBezTo>
                      <a:pt x="6669354" y="0"/>
                      <a:pt x="6674886" y="5519"/>
                      <a:pt x="6674886" y="13797"/>
                    </a:cubicBezTo>
                    <a:cubicBezTo>
                      <a:pt x="6674886" y="22075"/>
                      <a:pt x="6667971" y="27594"/>
                      <a:pt x="6659672" y="27594"/>
                    </a:cubicBezTo>
                    <a:close/>
                    <a:moveTo>
                      <a:pt x="6217077" y="27594"/>
                    </a:moveTo>
                    <a:cubicBezTo>
                      <a:pt x="6208779" y="27594"/>
                      <a:pt x="6203246" y="22075"/>
                      <a:pt x="6203246" y="13797"/>
                    </a:cubicBezTo>
                    <a:cubicBezTo>
                      <a:pt x="6203246" y="5519"/>
                      <a:pt x="6208779" y="0"/>
                      <a:pt x="6217077" y="0"/>
                    </a:cubicBezTo>
                    <a:lnTo>
                      <a:pt x="6218460" y="0"/>
                    </a:lnTo>
                    <a:cubicBezTo>
                      <a:pt x="6226759" y="0"/>
                      <a:pt x="6232291" y="5519"/>
                      <a:pt x="6232291" y="13797"/>
                    </a:cubicBezTo>
                    <a:cubicBezTo>
                      <a:pt x="6232291" y="22075"/>
                      <a:pt x="6225376" y="27594"/>
                      <a:pt x="6217077" y="27594"/>
                    </a:cubicBezTo>
                    <a:close/>
                    <a:moveTo>
                      <a:pt x="5774482" y="27594"/>
                    </a:moveTo>
                    <a:cubicBezTo>
                      <a:pt x="5766183" y="27594"/>
                      <a:pt x="5760651" y="22075"/>
                      <a:pt x="5760651" y="13797"/>
                    </a:cubicBezTo>
                    <a:cubicBezTo>
                      <a:pt x="5760651" y="5519"/>
                      <a:pt x="5766183" y="0"/>
                      <a:pt x="5774482" y="0"/>
                    </a:cubicBezTo>
                    <a:lnTo>
                      <a:pt x="5775865" y="0"/>
                    </a:lnTo>
                    <a:cubicBezTo>
                      <a:pt x="5784164" y="0"/>
                      <a:pt x="5789696" y="5519"/>
                      <a:pt x="5789696" y="13797"/>
                    </a:cubicBezTo>
                    <a:cubicBezTo>
                      <a:pt x="5789696" y="22075"/>
                      <a:pt x="5781398" y="27594"/>
                      <a:pt x="5774482" y="27594"/>
                    </a:cubicBezTo>
                    <a:close/>
                    <a:moveTo>
                      <a:pt x="5330504" y="27594"/>
                    </a:moveTo>
                    <a:cubicBezTo>
                      <a:pt x="5322205" y="27594"/>
                      <a:pt x="5316673" y="22075"/>
                      <a:pt x="5316673" y="13797"/>
                    </a:cubicBezTo>
                    <a:cubicBezTo>
                      <a:pt x="5316673" y="5519"/>
                      <a:pt x="5322205" y="0"/>
                      <a:pt x="5330504" y="0"/>
                    </a:cubicBezTo>
                    <a:lnTo>
                      <a:pt x="5331887" y="0"/>
                    </a:lnTo>
                    <a:cubicBezTo>
                      <a:pt x="5340186" y="0"/>
                      <a:pt x="5345718" y="5519"/>
                      <a:pt x="5345718" y="13797"/>
                    </a:cubicBezTo>
                    <a:cubicBezTo>
                      <a:pt x="5345718" y="22075"/>
                      <a:pt x="5338803" y="27594"/>
                      <a:pt x="5330504" y="27594"/>
                    </a:cubicBezTo>
                    <a:close/>
                    <a:moveTo>
                      <a:pt x="4887909" y="27594"/>
                    </a:moveTo>
                    <a:cubicBezTo>
                      <a:pt x="4879610" y="27594"/>
                      <a:pt x="4874078" y="22075"/>
                      <a:pt x="4874078" y="13797"/>
                    </a:cubicBezTo>
                    <a:cubicBezTo>
                      <a:pt x="4874078" y="5519"/>
                      <a:pt x="4879610" y="0"/>
                      <a:pt x="4887909" y="0"/>
                    </a:cubicBezTo>
                    <a:lnTo>
                      <a:pt x="4889292" y="0"/>
                    </a:lnTo>
                    <a:cubicBezTo>
                      <a:pt x="4897591" y="0"/>
                      <a:pt x="4903123" y="5519"/>
                      <a:pt x="4903123" y="13797"/>
                    </a:cubicBezTo>
                    <a:cubicBezTo>
                      <a:pt x="4903123" y="22075"/>
                      <a:pt x="4896208" y="27594"/>
                      <a:pt x="4887909" y="27594"/>
                    </a:cubicBezTo>
                    <a:close/>
                    <a:moveTo>
                      <a:pt x="4445314" y="27594"/>
                    </a:moveTo>
                    <a:cubicBezTo>
                      <a:pt x="4437015" y="27594"/>
                      <a:pt x="4431483" y="22075"/>
                      <a:pt x="4431483" y="13797"/>
                    </a:cubicBezTo>
                    <a:cubicBezTo>
                      <a:pt x="4431483" y="5519"/>
                      <a:pt x="4437015" y="0"/>
                      <a:pt x="4445314" y="0"/>
                    </a:cubicBezTo>
                    <a:lnTo>
                      <a:pt x="4446697" y="0"/>
                    </a:lnTo>
                    <a:cubicBezTo>
                      <a:pt x="4454996" y="0"/>
                      <a:pt x="4460528" y="5519"/>
                      <a:pt x="4460528" y="13797"/>
                    </a:cubicBezTo>
                    <a:cubicBezTo>
                      <a:pt x="4460528" y="22075"/>
                      <a:pt x="4452229" y="27594"/>
                      <a:pt x="4445314" y="27594"/>
                    </a:cubicBezTo>
                    <a:close/>
                    <a:moveTo>
                      <a:pt x="4001336" y="27594"/>
                    </a:moveTo>
                    <a:cubicBezTo>
                      <a:pt x="3993037" y="27594"/>
                      <a:pt x="3987504" y="22075"/>
                      <a:pt x="3987504" y="13797"/>
                    </a:cubicBezTo>
                    <a:cubicBezTo>
                      <a:pt x="3987504" y="5519"/>
                      <a:pt x="3993037" y="0"/>
                      <a:pt x="4001336" y="0"/>
                    </a:cubicBezTo>
                    <a:lnTo>
                      <a:pt x="4002719" y="0"/>
                    </a:lnTo>
                    <a:cubicBezTo>
                      <a:pt x="4011018" y="0"/>
                      <a:pt x="4016550" y="5519"/>
                      <a:pt x="4016550" y="13797"/>
                    </a:cubicBezTo>
                    <a:cubicBezTo>
                      <a:pt x="4016550" y="22075"/>
                      <a:pt x="4009634" y="27594"/>
                      <a:pt x="4001336" y="27594"/>
                    </a:cubicBezTo>
                    <a:close/>
                    <a:moveTo>
                      <a:pt x="3558741" y="27594"/>
                    </a:moveTo>
                    <a:lnTo>
                      <a:pt x="3557358" y="27594"/>
                    </a:lnTo>
                    <a:cubicBezTo>
                      <a:pt x="3549059" y="27594"/>
                      <a:pt x="3543527" y="22075"/>
                      <a:pt x="3543527" y="13797"/>
                    </a:cubicBezTo>
                    <a:cubicBezTo>
                      <a:pt x="3543527" y="5519"/>
                      <a:pt x="3549059" y="0"/>
                      <a:pt x="3557358" y="0"/>
                    </a:cubicBezTo>
                    <a:lnTo>
                      <a:pt x="3558741" y="0"/>
                    </a:lnTo>
                    <a:cubicBezTo>
                      <a:pt x="3567039" y="0"/>
                      <a:pt x="3572572" y="5519"/>
                      <a:pt x="3572572" y="13797"/>
                    </a:cubicBezTo>
                    <a:cubicBezTo>
                      <a:pt x="3572572" y="22075"/>
                      <a:pt x="3567039" y="27594"/>
                      <a:pt x="3558741" y="27594"/>
                    </a:cubicBezTo>
                    <a:close/>
                    <a:moveTo>
                      <a:pt x="3116146" y="27594"/>
                    </a:moveTo>
                    <a:cubicBezTo>
                      <a:pt x="3107847" y="27594"/>
                      <a:pt x="3102314" y="22075"/>
                      <a:pt x="3102314" y="13797"/>
                    </a:cubicBezTo>
                    <a:cubicBezTo>
                      <a:pt x="3102314" y="5519"/>
                      <a:pt x="3107847" y="0"/>
                      <a:pt x="3116146" y="0"/>
                    </a:cubicBezTo>
                    <a:lnTo>
                      <a:pt x="3117529" y="0"/>
                    </a:lnTo>
                    <a:cubicBezTo>
                      <a:pt x="3125827" y="0"/>
                      <a:pt x="3131360" y="5519"/>
                      <a:pt x="3131360" y="13797"/>
                    </a:cubicBezTo>
                    <a:cubicBezTo>
                      <a:pt x="3131360" y="22075"/>
                      <a:pt x="3123061" y="27594"/>
                      <a:pt x="3116146" y="27594"/>
                    </a:cubicBezTo>
                    <a:close/>
                    <a:moveTo>
                      <a:pt x="2672168" y="27594"/>
                    </a:moveTo>
                    <a:lnTo>
                      <a:pt x="2670785" y="27594"/>
                    </a:lnTo>
                    <a:cubicBezTo>
                      <a:pt x="2662486" y="27594"/>
                      <a:pt x="2656953" y="22075"/>
                      <a:pt x="2656953" y="13797"/>
                    </a:cubicBezTo>
                    <a:cubicBezTo>
                      <a:pt x="2656953" y="5519"/>
                      <a:pt x="2662486" y="0"/>
                      <a:pt x="2670785" y="0"/>
                    </a:cubicBezTo>
                    <a:lnTo>
                      <a:pt x="2672168" y="0"/>
                    </a:lnTo>
                    <a:cubicBezTo>
                      <a:pt x="2680466" y="0"/>
                      <a:pt x="2685999" y="5519"/>
                      <a:pt x="2685999" y="13797"/>
                    </a:cubicBezTo>
                    <a:cubicBezTo>
                      <a:pt x="2685999" y="22075"/>
                      <a:pt x="2680466" y="27594"/>
                      <a:pt x="2672168" y="27594"/>
                    </a:cubicBezTo>
                    <a:close/>
                    <a:moveTo>
                      <a:pt x="2229573" y="27594"/>
                    </a:moveTo>
                    <a:cubicBezTo>
                      <a:pt x="2221274" y="27594"/>
                      <a:pt x="2215741" y="22075"/>
                      <a:pt x="2215741" y="13797"/>
                    </a:cubicBezTo>
                    <a:cubicBezTo>
                      <a:pt x="2215741" y="5519"/>
                      <a:pt x="2221274" y="0"/>
                      <a:pt x="2229573" y="0"/>
                    </a:cubicBezTo>
                    <a:lnTo>
                      <a:pt x="2230956" y="0"/>
                    </a:lnTo>
                    <a:cubicBezTo>
                      <a:pt x="2239254" y="0"/>
                      <a:pt x="2244787" y="5519"/>
                      <a:pt x="2244787" y="13797"/>
                    </a:cubicBezTo>
                    <a:cubicBezTo>
                      <a:pt x="2244787" y="22075"/>
                      <a:pt x="2237871" y="27594"/>
                      <a:pt x="2229573" y="27594"/>
                    </a:cubicBezTo>
                    <a:close/>
                    <a:moveTo>
                      <a:pt x="1786977" y="27594"/>
                    </a:moveTo>
                    <a:cubicBezTo>
                      <a:pt x="1778679" y="27594"/>
                      <a:pt x="1773146" y="22075"/>
                      <a:pt x="1773146" y="13797"/>
                    </a:cubicBezTo>
                    <a:cubicBezTo>
                      <a:pt x="1773146" y="5519"/>
                      <a:pt x="1778679" y="0"/>
                      <a:pt x="1786977" y="0"/>
                    </a:cubicBezTo>
                    <a:lnTo>
                      <a:pt x="1788361" y="0"/>
                    </a:lnTo>
                    <a:cubicBezTo>
                      <a:pt x="1796659" y="0"/>
                      <a:pt x="1802192" y="5519"/>
                      <a:pt x="1802192" y="13797"/>
                    </a:cubicBezTo>
                    <a:cubicBezTo>
                      <a:pt x="1802192" y="22075"/>
                      <a:pt x="1793893" y="27594"/>
                      <a:pt x="1786977" y="27594"/>
                    </a:cubicBezTo>
                    <a:close/>
                    <a:moveTo>
                      <a:pt x="1342999" y="27594"/>
                    </a:moveTo>
                    <a:lnTo>
                      <a:pt x="1341616" y="27594"/>
                    </a:lnTo>
                    <a:cubicBezTo>
                      <a:pt x="1333317" y="27594"/>
                      <a:pt x="1327785" y="22075"/>
                      <a:pt x="1327785" y="13797"/>
                    </a:cubicBezTo>
                    <a:cubicBezTo>
                      <a:pt x="1327785" y="5519"/>
                      <a:pt x="1333317" y="0"/>
                      <a:pt x="1341616" y="0"/>
                    </a:cubicBezTo>
                    <a:lnTo>
                      <a:pt x="1342999" y="0"/>
                    </a:lnTo>
                    <a:cubicBezTo>
                      <a:pt x="1351298" y="0"/>
                      <a:pt x="1356831" y="5519"/>
                      <a:pt x="1356831" y="13797"/>
                    </a:cubicBezTo>
                    <a:cubicBezTo>
                      <a:pt x="1356831" y="22075"/>
                      <a:pt x="1351298" y="27594"/>
                      <a:pt x="1342999" y="27594"/>
                    </a:cubicBezTo>
                    <a:close/>
                    <a:moveTo>
                      <a:pt x="900404" y="27594"/>
                    </a:moveTo>
                    <a:cubicBezTo>
                      <a:pt x="892106" y="27594"/>
                      <a:pt x="886573" y="22075"/>
                      <a:pt x="886573" y="13797"/>
                    </a:cubicBezTo>
                    <a:cubicBezTo>
                      <a:pt x="886573" y="5519"/>
                      <a:pt x="892106" y="0"/>
                      <a:pt x="900404" y="0"/>
                    </a:cubicBezTo>
                    <a:lnTo>
                      <a:pt x="901787" y="0"/>
                    </a:lnTo>
                    <a:cubicBezTo>
                      <a:pt x="910086" y="0"/>
                      <a:pt x="915618" y="5519"/>
                      <a:pt x="915618" y="13797"/>
                    </a:cubicBezTo>
                    <a:cubicBezTo>
                      <a:pt x="915618" y="22075"/>
                      <a:pt x="908703" y="27594"/>
                      <a:pt x="900404" y="27594"/>
                    </a:cubicBezTo>
                    <a:close/>
                    <a:moveTo>
                      <a:pt x="457809" y="27594"/>
                    </a:moveTo>
                    <a:lnTo>
                      <a:pt x="456426" y="27594"/>
                    </a:lnTo>
                    <a:cubicBezTo>
                      <a:pt x="448127" y="27594"/>
                      <a:pt x="442595" y="22075"/>
                      <a:pt x="442595" y="13797"/>
                    </a:cubicBezTo>
                    <a:cubicBezTo>
                      <a:pt x="442595" y="5519"/>
                      <a:pt x="448127" y="0"/>
                      <a:pt x="456426" y="0"/>
                    </a:cubicBezTo>
                    <a:lnTo>
                      <a:pt x="457809" y="0"/>
                    </a:lnTo>
                    <a:cubicBezTo>
                      <a:pt x="466108" y="0"/>
                      <a:pt x="471640" y="5519"/>
                      <a:pt x="471640" y="13797"/>
                    </a:cubicBezTo>
                    <a:cubicBezTo>
                      <a:pt x="471640" y="22075"/>
                      <a:pt x="464725" y="27594"/>
                      <a:pt x="457809" y="27594"/>
                    </a:cubicBezTo>
                    <a:close/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1" name="Google Shape;381;p9"/>
              <p:cNvSpPr/>
              <p:nvPr/>
            </p:nvSpPr>
            <p:spPr>
              <a:xfrm>
                <a:off x="10591020" y="2465494"/>
                <a:ext cx="27662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7662" h="27593" extrusionOk="0">
                    <a:moveTo>
                      <a:pt x="13831" y="27594"/>
                    </a:moveTo>
                    <a:cubicBezTo>
                      <a:pt x="5533" y="27594"/>
                      <a:pt x="0" y="22075"/>
                      <a:pt x="0" y="13797"/>
                    </a:cubicBezTo>
                    <a:cubicBezTo>
                      <a:pt x="0" y="5519"/>
                      <a:pt x="5533" y="0"/>
                      <a:pt x="13831" y="0"/>
                    </a:cubicBezTo>
                    <a:lnTo>
                      <a:pt x="13831" y="0"/>
                    </a:lnTo>
                    <a:cubicBezTo>
                      <a:pt x="22130" y="0"/>
                      <a:pt x="27662" y="5519"/>
                      <a:pt x="27662" y="13797"/>
                    </a:cubicBezTo>
                    <a:cubicBezTo>
                      <a:pt x="27662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82" name="Google Shape;382;p9"/>
            <p:cNvGrpSpPr/>
            <p:nvPr/>
          </p:nvGrpSpPr>
          <p:grpSpPr>
            <a:xfrm>
              <a:off x="404546" y="2093684"/>
              <a:ext cx="8887861" cy="27593"/>
              <a:chOff x="1730821" y="2929071"/>
              <a:chExt cx="8887861" cy="27593"/>
            </a:xfrm>
          </p:grpSpPr>
          <p:sp>
            <p:nvSpPr>
              <p:cNvPr id="383" name="Google Shape;383;p9"/>
              <p:cNvSpPr/>
              <p:nvPr/>
            </p:nvSpPr>
            <p:spPr>
              <a:xfrm>
                <a:off x="1730821" y="2929071"/>
                <a:ext cx="29045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9045" h="27593" extrusionOk="0"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4" name="Google Shape;384;p9"/>
              <p:cNvSpPr/>
              <p:nvPr/>
            </p:nvSpPr>
            <p:spPr>
              <a:xfrm>
                <a:off x="2173416" y="2929071"/>
                <a:ext cx="8004054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8004054" h="27593" extrusionOk="0">
                    <a:moveTo>
                      <a:pt x="7988840" y="27594"/>
                    </a:moveTo>
                    <a:cubicBezTo>
                      <a:pt x="7980542" y="27594"/>
                      <a:pt x="7975009" y="22075"/>
                      <a:pt x="7975009" y="13797"/>
                    </a:cubicBezTo>
                    <a:cubicBezTo>
                      <a:pt x="7975009" y="5519"/>
                      <a:pt x="7980542" y="0"/>
                      <a:pt x="7988840" y="0"/>
                    </a:cubicBezTo>
                    <a:lnTo>
                      <a:pt x="7990224" y="0"/>
                    </a:lnTo>
                    <a:cubicBezTo>
                      <a:pt x="7998522" y="0"/>
                      <a:pt x="8004055" y="5519"/>
                      <a:pt x="8004055" y="13797"/>
                    </a:cubicBezTo>
                    <a:cubicBezTo>
                      <a:pt x="8004055" y="22075"/>
                      <a:pt x="7997139" y="27594"/>
                      <a:pt x="7988840" y="27594"/>
                    </a:cubicBezTo>
                    <a:close/>
                    <a:moveTo>
                      <a:pt x="7546245" y="27594"/>
                    </a:moveTo>
                    <a:cubicBezTo>
                      <a:pt x="7537947" y="27594"/>
                      <a:pt x="7532414" y="22075"/>
                      <a:pt x="7532414" y="13797"/>
                    </a:cubicBezTo>
                    <a:cubicBezTo>
                      <a:pt x="7532414" y="5519"/>
                      <a:pt x="7537947" y="0"/>
                      <a:pt x="7546245" y="0"/>
                    </a:cubicBezTo>
                    <a:lnTo>
                      <a:pt x="7547629" y="0"/>
                    </a:lnTo>
                    <a:cubicBezTo>
                      <a:pt x="7555927" y="0"/>
                      <a:pt x="7561460" y="5519"/>
                      <a:pt x="7561460" y="13797"/>
                    </a:cubicBezTo>
                    <a:cubicBezTo>
                      <a:pt x="7561460" y="22075"/>
                      <a:pt x="7554544" y="27594"/>
                      <a:pt x="7546245" y="27594"/>
                    </a:cubicBezTo>
                    <a:close/>
                    <a:moveTo>
                      <a:pt x="7103650" y="27594"/>
                    </a:moveTo>
                    <a:cubicBezTo>
                      <a:pt x="7095352" y="27594"/>
                      <a:pt x="7089819" y="22075"/>
                      <a:pt x="7089819" y="13797"/>
                    </a:cubicBezTo>
                    <a:cubicBezTo>
                      <a:pt x="7089819" y="5519"/>
                      <a:pt x="7095352" y="0"/>
                      <a:pt x="7103650" y="0"/>
                    </a:cubicBezTo>
                    <a:lnTo>
                      <a:pt x="7105034" y="0"/>
                    </a:lnTo>
                    <a:cubicBezTo>
                      <a:pt x="7113332" y="0"/>
                      <a:pt x="7118865" y="5519"/>
                      <a:pt x="7118865" y="13797"/>
                    </a:cubicBezTo>
                    <a:cubicBezTo>
                      <a:pt x="7118865" y="22075"/>
                      <a:pt x="7110566" y="27594"/>
                      <a:pt x="7103650" y="27594"/>
                    </a:cubicBezTo>
                    <a:close/>
                    <a:moveTo>
                      <a:pt x="6659672" y="27594"/>
                    </a:moveTo>
                    <a:cubicBezTo>
                      <a:pt x="6651374" y="27594"/>
                      <a:pt x="6645841" y="22075"/>
                      <a:pt x="6645841" y="13797"/>
                    </a:cubicBezTo>
                    <a:cubicBezTo>
                      <a:pt x="6645841" y="5519"/>
                      <a:pt x="6651374" y="0"/>
                      <a:pt x="6659672" y="0"/>
                    </a:cubicBezTo>
                    <a:lnTo>
                      <a:pt x="6661055" y="0"/>
                    </a:lnTo>
                    <a:cubicBezTo>
                      <a:pt x="6669354" y="0"/>
                      <a:pt x="6674886" y="5519"/>
                      <a:pt x="6674886" y="13797"/>
                    </a:cubicBezTo>
                    <a:cubicBezTo>
                      <a:pt x="6674886" y="22075"/>
                      <a:pt x="6667971" y="27594"/>
                      <a:pt x="6659672" y="27594"/>
                    </a:cubicBezTo>
                    <a:close/>
                    <a:moveTo>
                      <a:pt x="6217077" y="27594"/>
                    </a:moveTo>
                    <a:cubicBezTo>
                      <a:pt x="6208779" y="27594"/>
                      <a:pt x="6203246" y="22075"/>
                      <a:pt x="6203246" y="13797"/>
                    </a:cubicBezTo>
                    <a:cubicBezTo>
                      <a:pt x="6203246" y="5519"/>
                      <a:pt x="6208779" y="0"/>
                      <a:pt x="6217077" y="0"/>
                    </a:cubicBezTo>
                    <a:lnTo>
                      <a:pt x="6218460" y="0"/>
                    </a:lnTo>
                    <a:cubicBezTo>
                      <a:pt x="6226759" y="0"/>
                      <a:pt x="6232291" y="5519"/>
                      <a:pt x="6232291" y="13797"/>
                    </a:cubicBezTo>
                    <a:cubicBezTo>
                      <a:pt x="6232291" y="22075"/>
                      <a:pt x="6225376" y="27594"/>
                      <a:pt x="6217077" y="27594"/>
                    </a:cubicBezTo>
                    <a:close/>
                    <a:moveTo>
                      <a:pt x="5774482" y="27594"/>
                    </a:moveTo>
                    <a:cubicBezTo>
                      <a:pt x="5766183" y="27594"/>
                      <a:pt x="5760651" y="22075"/>
                      <a:pt x="5760651" y="13797"/>
                    </a:cubicBezTo>
                    <a:cubicBezTo>
                      <a:pt x="5760651" y="5519"/>
                      <a:pt x="5766183" y="0"/>
                      <a:pt x="5774482" y="0"/>
                    </a:cubicBezTo>
                    <a:lnTo>
                      <a:pt x="5775865" y="0"/>
                    </a:lnTo>
                    <a:cubicBezTo>
                      <a:pt x="5784164" y="0"/>
                      <a:pt x="5789696" y="5519"/>
                      <a:pt x="5789696" y="13797"/>
                    </a:cubicBezTo>
                    <a:cubicBezTo>
                      <a:pt x="5789696" y="22075"/>
                      <a:pt x="5781398" y="27594"/>
                      <a:pt x="5774482" y="27594"/>
                    </a:cubicBezTo>
                    <a:close/>
                    <a:moveTo>
                      <a:pt x="5330504" y="27594"/>
                    </a:moveTo>
                    <a:cubicBezTo>
                      <a:pt x="5322205" y="27594"/>
                      <a:pt x="5316673" y="22075"/>
                      <a:pt x="5316673" y="13797"/>
                    </a:cubicBezTo>
                    <a:cubicBezTo>
                      <a:pt x="5316673" y="5519"/>
                      <a:pt x="5322205" y="0"/>
                      <a:pt x="5330504" y="0"/>
                    </a:cubicBezTo>
                    <a:lnTo>
                      <a:pt x="5331887" y="0"/>
                    </a:lnTo>
                    <a:cubicBezTo>
                      <a:pt x="5340186" y="0"/>
                      <a:pt x="5345718" y="5519"/>
                      <a:pt x="5345718" y="13797"/>
                    </a:cubicBezTo>
                    <a:cubicBezTo>
                      <a:pt x="5345718" y="22075"/>
                      <a:pt x="5338803" y="27594"/>
                      <a:pt x="5330504" y="27594"/>
                    </a:cubicBezTo>
                    <a:close/>
                    <a:moveTo>
                      <a:pt x="4887909" y="27594"/>
                    </a:moveTo>
                    <a:cubicBezTo>
                      <a:pt x="4879610" y="27594"/>
                      <a:pt x="4874078" y="22075"/>
                      <a:pt x="4874078" y="13797"/>
                    </a:cubicBezTo>
                    <a:cubicBezTo>
                      <a:pt x="4874078" y="5519"/>
                      <a:pt x="4879610" y="0"/>
                      <a:pt x="4887909" y="0"/>
                    </a:cubicBezTo>
                    <a:lnTo>
                      <a:pt x="4889292" y="0"/>
                    </a:lnTo>
                    <a:cubicBezTo>
                      <a:pt x="4897591" y="0"/>
                      <a:pt x="4903123" y="5519"/>
                      <a:pt x="4903123" y="13797"/>
                    </a:cubicBezTo>
                    <a:cubicBezTo>
                      <a:pt x="4903123" y="22075"/>
                      <a:pt x="4896208" y="27594"/>
                      <a:pt x="4887909" y="27594"/>
                    </a:cubicBezTo>
                    <a:close/>
                    <a:moveTo>
                      <a:pt x="4445314" y="27594"/>
                    </a:moveTo>
                    <a:cubicBezTo>
                      <a:pt x="4437015" y="27594"/>
                      <a:pt x="4431483" y="22075"/>
                      <a:pt x="4431483" y="13797"/>
                    </a:cubicBezTo>
                    <a:cubicBezTo>
                      <a:pt x="4431483" y="5519"/>
                      <a:pt x="4437015" y="0"/>
                      <a:pt x="4445314" y="0"/>
                    </a:cubicBezTo>
                    <a:lnTo>
                      <a:pt x="4446697" y="0"/>
                    </a:lnTo>
                    <a:cubicBezTo>
                      <a:pt x="4454996" y="0"/>
                      <a:pt x="4460528" y="5519"/>
                      <a:pt x="4460528" y="13797"/>
                    </a:cubicBezTo>
                    <a:cubicBezTo>
                      <a:pt x="4460528" y="22075"/>
                      <a:pt x="4452229" y="27594"/>
                      <a:pt x="4445314" y="27594"/>
                    </a:cubicBezTo>
                    <a:close/>
                    <a:moveTo>
                      <a:pt x="4001336" y="27594"/>
                    </a:moveTo>
                    <a:cubicBezTo>
                      <a:pt x="3993037" y="27594"/>
                      <a:pt x="3987504" y="22075"/>
                      <a:pt x="3987504" y="13797"/>
                    </a:cubicBezTo>
                    <a:cubicBezTo>
                      <a:pt x="3987504" y="5519"/>
                      <a:pt x="3993037" y="0"/>
                      <a:pt x="4001336" y="0"/>
                    </a:cubicBezTo>
                    <a:lnTo>
                      <a:pt x="4002719" y="0"/>
                    </a:lnTo>
                    <a:cubicBezTo>
                      <a:pt x="4011018" y="0"/>
                      <a:pt x="4016550" y="5519"/>
                      <a:pt x="4016550" y="13797"/>
                    </a:cubicBezTo>
                    <a:cubicBezTo>
                      <a:pt x="4016550" y="22075"/>
                      <a:pt x="4009634" y="27594"/>
                      <a:pt x="4001336" y="27594"/>
                    </a:cubicBezTo>
                    <a:close/>
                    <a:moveTo>
                      <a:pt x="3558741" y="27594"/>
                    </a:moveTo>
                    <a:lnTo>
                      <a:pt x="3557358" y="27594"/>
                    </a:lnTo>
                    <a:cubicBezTo>
                      <a:pt x="3549059" y="27594"/>
                      <a:pt x="3543527" y="22075"/>
                      <a:pt x="3543527" y="13797"/>
                    </a:cubicBezTo>
                    <a:cubicBezTo>
                      <a:pt x="3543527" y="5519"/>
                      <a:pt x="3549059" y="0"/>
                      <a:pt x="3557358" y="0"/>
                    </a:cubicBezTo>
                    <a:lnTo>
                      <a:pt x="3558741" y="0"/>
                    </a:lnTo>
                    <a:cubicBezTo>
                      <a:pt x="3567039" y="0"/>
                      <a:pt x="3572572" y="5519"/>
                      <a:pt x="3572572" y="13797"/>
                    </a:cubicBezTo>
                    <a:cubicBezTo>
                      <a:pt x="3572572" y="22075"/>
                      <a:pt x="3567039" y="27594"/>
                      <a:pt x="3558741" y="27594"/>
                    </a:cubicBezTo>
                    <a:close/>
                    <a:moveTo>
                      <a:pt x="3116146" y="27594"/>
                    </a:moveTo>
                    <a:cubicBezTo>
                      <a:pt x="3107847" y="27594"/>
                      <a:pt x="3102314" y="22075"/>
                      <a:pt x="3102314" y="13797"/>
                    </a:cubicBezTo>
                    <a:cubicBezTo>
                      <a:pt x="3102314" y="5519"/>
                      <a:pt x="3107847" y="0"/>
                      <a:pt x="3116146" y="0"/>
                    </a:cubicBezTo>
                    <a:lnTo>
                      <a:pt x="3117529" y="0"/>
                    </a:lnTo>
                    <a:cubicBezTo>
                      <a:pt x="3125827" y="0"/>
                      <a:pt x="3131360" y="5519"/>
                      <a:pt x="3131360" y="13797"/>
                    </a:cubicBezTo>
                    <a:cubicBezTo>
                      <a:pt x="3131360" y="22075"/>
                      <a:pt x="3123061" y="27594"/>
                      <a:pt x="3116146" y="27594"/>
                    </a:cubicBezTo>
                    <a:close/>
                    <a:moveTo>
                      <a:pt x="2672168" y="27594"/>
                    </a:moveTo>
                    <a:lnTo>
                      <a:pt x="2670785" y="27594"/>
                    </a:lnTo>
                    <a:cubicBezTo>
                      <a:pt x="2662486" y="27594"/>
                      <a:pt x="2656953" y="22075"/>
                      <a:pt x="2656953" y="13797"/>
                    </a:cubicBezTo>
                    <a:cubicBezTo>
                      <a:pt x="2656953" y="5519"/>
                      <a:pt x="2662486" y="0"/>
                      <a:pt x="2670785" y="0"/>
                    </a:cubicBezTo>
                    <a:lnTo>
                      <a:pt x="2672168" y="0"/>
                    </a:lnTo>
                    <a:cubicBezTo>
                      <a:pt x="2680466" y="0"/>
                      <a:pt x="2685999" y="5519"/>
                      <a:pt x="2685999" y="13797"/>
                    </a:cubicBezTo>
                    <a:cubicBezTo>
                      <a:pt x="2685999" y="22075"/>
                      <a:pt x="2680466" y="27594"/>
                      <a:pt x="2672168" y="27594"/>
                    </a:cubicBezTo>
                    <a:close/>
                    <a:moveTo>
                      <a:pt x="2229573" y="27594"/>
                    </a:moveTo>
                    <a:cubicBezTo>
                      <a:pt x="2221274" y="27594"/>
                      <a:pt x="2215741" y="22075"/>
                      <a:pt x="2215741" y="13797"/>
                    </a:cubicBezTo>
                    <a:cubicBezTo>
                      <a:pt x="2215741" y="5519"/>
                      <a:pt x="2221274" y="0"/>
                      <a:pt x="2229573" y="0"/>
                    </a:cubicBezTo>
                    <a:lnTo>
                      <a:pt x="2230956" y="0"/>
                    </a:lnTo>
                    <a:cubicBezTo>
                      <a:pt x="2239254" y="0"/>
                      <a:pt x="2244787" y="5519"/>
                      <a:pt x="2244787" y="13797"/>
                    </a:cubicBezTo>
                    <a:cubicBezTo>
                      <a:pt x="2244787" y="22075"/>
                      <a:pt x="2237871" y="27594"/>
                      <a:pt x="2229573" y="27594"/>
                    </a:cubicBezTo>
                    <a:close/>
                    <a:moveTo>
                      <a:pt x="1786977" y="27594"/>
                    </a:moveTo>
                    <a:cubicBezTo>
                      <a:pt x="1778679" y="27594"/>
                      <a:pt x="1773146" y="22075"/>
                      <a:pt x="1773146" y="13797"/>
                    </a:cubicBezTo>
                    <a:cubicBezTo>
                      <a:pt x="1773146" y="5519"/>
                      <a:pt x="1778679" y="0"/>
                      <a:pt x="1786977" y="0"/>
                    </a:cubicBezTo>
                    <a:lnTo>
                      <a:pt x="1788361" y="0"/>
                    </a:lnTo>
                    <a:cubicBezTo>
                      <a:pt x="1796659" y="0"/>
                      <a:pt x="1802192" y="5519"/>
                      <a:pt x="1802192" y="13797"/>
                    </a:cubicBezTo>
                    <a:cubicBezTo>
                      <a:pt x="1802192" y="22075"/>
                      <a:pt x="1793893" y="27594"/>
                      <a:pt x="1786977" y="27594"/>
                    </a:cubicBezTo>
                    <a:close/>
                    <a:moveTo>
                      <a:pt x="1342999" y="27594"/>
                    </a:moveTo>
                    <a:lnTo>
                      <a:pt x="1341616" y="27594"/>
                    </a:lnTo>
                    <a:cubicBezTo>
                      <a:pt x="1333317" y="27594"/>
                      <a:pt x="1327785" y="22075"/>
                      <a:pt x="1327785" y="13797"/>
                    </a:cubicBezTo>
                    <a:cubicBezTo>
                      <a:pt x="1327785" y="5519"/>
                      <a:pt x="1333317" y="0"/>
                      <a:pt x="1341616" y="0"/>
                    </a:cubicBezTo>
                    <a:lnTo>
                      <a:pt x="1342999" y="0"/>
                    </a:lnTo>
                    <a:cubicBezTo>
                      <a:pt x="1351298" y="0"/>
                      <a:pt x="1356831" y="5519"/>
                      <a:pt x="1356831" y="13797"/>
                    </a:cubicBezTo>
                    <a:cubicBezTo>
                      <a:pt x="1356831" y="22075"/>
                      <a:pt x="1351298" y="27594"/>
                      <a:pt x="1342999" y="27594"/>
                    </a:cubicBezTo>
                    <a:close/>
                    <a:moveTo>
                      <a:pt x="900404" y="27594"/>
                    </a:moveTo>
                    <a:cubicBezTo>
                      <a:pt x="892106" y="27594"/>
                      <a:pt x="886573" y="22075"/>
                      <a:pt x="886573" y="13797"/>
                    </a:cubicBezTo>
                    <a:cubicBezTo>
                      <a:pt x="886573" y="5519"/>
                      <a:pt x="892106" y="0"/>
                      <a:pt x="900404" y="0"/>
                    </a:cubicBezTo>
                    <a:lnTo>
                      <a:pt x="901787" y="0"/>
                    </a:lnTo>
                    <a:cubicBezTo>
                      <a:pt x="910086" y="0"/>
                      <a:pt x="915618" y="5519"/>
                      <a:pt x="915618" y="13797"/>
                    </a:cubicBezTo>
                    <a:cubicBezTo>
                      <a:pt x="915618" y="22075"/>
                      <a:pt x="908703" y="27594"/>
                      <a:pt x="900404" y="27594"/>
                    </a:cubicBezTo>
                    <a:close/>
                    <a:moveTo>
                      <a:pt x="457809" y="27594"/>
                    </a:moveTo>
                    <a:lnTo>
                      <a:pt x="456426" y="27594"/>
                    </a:lnTo>
                    <a:cubicBezTo>
                      <a:pt x="448127" y="27594"/>
                      <a:pt x="442595" y="22075"/>
                      <a:pt x="442595" y="13797"/>
                    </a:cubicBezTo>
                    <a:cubicBezTo>
                      <a:pt x="442595" y="5519"/>
                      <a:pt x="448127" y="0"/>
                      <a:pt x="456426" y="0"/>
                    </a:cubicBezTo>
                    <a:lnTo>
                      <a:pt x="457809" y="0"/>
                    </a:lnTo>
                    <a:cubicBezTo>
                      <a:pt x="466108" y="0"/>
                      <a:pt x="471640" y="5519"/>
                      <a:pt x="471640" y="13797"/>
                    </a:cubicBezTo>
                    <a:cubicBezTo>
                      <a:pt x="471640" y="22075"/>
                      <a:pt x="464725" y="27594"/>
                      <a:pt x="457809" y="27594"/>
                    </a:cubicBezTo>
                    <a:close/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5" name="Google Shape;385;p9"/>
              <p:cNvSpPr/>
              <p:nvPr/>
            </p:nvSpPr>
            <p:spPr>
              <a:xfrm>
                <a:off x="10591020" y="2929071"/>
                <a:ext cx="27662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7662" h="27593" extrusionOk="0">
                    <a:moveTo>
                      <a:pt x="13831" y="27594"/>
                    </a:moveTo>
                    <a:cubicBezTo>
                      <a:pt x="5533" y="27594"/>
                      <a:pt x="0" y="22075"/>
                      <a:pt x="0" y="13797"/>
                    </a:cubicBezTo>
                    <a:cubicBezTo>
                      <a:pt x="0" y="5519"/>
                      <a:pt x="5533" y="0"/>
                      <a:pt x="13831" y="0"/>
                    </a:cubicBezTo>
                    <a:lnTo>
                      <a:pt x="13831" y="0"/>
                    </a:lnTo>
                    <a:cubicBezTo>
                      <a:pt x="22130" y="0"/>
                      <a:pt x="27662" y="5519"/>
                      <a:pt x="27662" y="13797"/>
                    </a:cubicBezTo>
                    <a:cubicBezTo>
                      <a:pt x="27662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86" name="Google Shape;386;p9"/>
            <p:cNvGrpSpPr/>
            <p:nvPr/>
          </p:nvGrpSpPr>
          <p:grpSpPr>
            <a:xfrm>
              <a:off x="404546" y="2557262"/>
              <a:ext cx="8887861" cy="27593"/>
              <a:chOff x="1730821" y="3392649"/>
              <a:chExt cx="8887861" cy="27593"/>
            </a:xfrm>
          </p:grpSpPr>
          <p:sp>
            <p:nvSpPr>
              <p:cNvPr id="387" name="Google Shape;387;p9"/>
              <p:cNvSpPr/>
              <p:nvPr/>
            </p:nvSpPr>
            <p:spPr>
              <a:xfrm>
                <a:off x="1730821" y="3392649"/>
                <a:ext cx="29045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9045" h="27593" extrusionOk="0"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8" name="Google Shape;388;p9"/>
              <p:cNvSpPr/>
              <p:nvPr/>
            </p:nvSpPr>
            <p:spPr>
              <a:xfrm>
                <a:off x="2173416" y="3392649"/>
                <a:ext cx="8004054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8004054" h="27593" extrusionOk="0">
                    <a:moveTo>
                      <a:pt x="7988840" y="27594"/>
                    </a:moveTo>
                    <a:cubicBezTo>
                      <a:pt x="7980542" y="27594"/>
                      <a:pt x="7975009" y="22075"/>
                      <a:pt x="7975009" y="13797"/>
                    </a:cubicBezTo>
                    <a:cubicBezTo>
                      <a:pt x="7975009" y="5519"/>
                      <a:pt x="7980542" y="0"/>
                      <a:pt x="7988840" y="0"/>
                    </a:cubicBezTo>
                    <a:lnTo>
                      <a:pt x="7990224" y="0"/>
                    </a:lnTo>
                    <a:cubicBezTo>
                      <a:pt x="7998522" y="0"/>
                      <a:pt x="8004055" y="5519"/>
                      <a:pt x="8004055" y="13797"/>
                    </a:cubicBezTo>
                    <a:cubicBezTo>
                      <a:pt x="8004055" y="22075"/>
                      <a:pt x="7997139" y="27594"/>
                      <a:pt x="7988840" y="27594"/>
                    </a:cubicBezTo>
                    <a:close/>
                    <a:moveTo>
                      <a:pt x="7546245" y="27594"/>
                    </a:moveTo>
                    <a:cubicBezTo>
                      <a:pt x="7537947" y="27594"/>
                      <a:pt x="7532414" y="22075"/>
                      <a:pt x="7532414" y="13797"/>
                    </a:cubicBezTo>
                    <a:cubicBezTo>
                      <a:pt x="7532414" y="5519"/>
                      <a:pt x="7537947" y="0"/>
                      <a:pt x="7546245" y="0"/>
                    </a:cubicBezTo>
                    <a:lnTo>
                      <a:pt x="7547629" y="0"/>
                    </a:lnTo>
                    <a:cubicBezTo>
                      <a:pt x="7555927" y="0"/>
                      <a:pt x="7561460" y="5519"/>
                      <a:pt x="7561460" y="13797"/>
                    </a:cubicBezTo>
                    <a:cubicBezTo>
                      <a:pt x="7561460" y="22075"/>
                      <a:pt x="7554544" y="27594"/>
                      <a:pt x="7546245" y="27594"/>
                    </a:cubicBezTo>
                    <a:close/>
                    <a:moveTo>
                      <a:pt x="7103650" y="27594"/>
                    </a:moveTo>
                    <a:cubicBezTo>
                      <a:pt x="7095352" y="27594"/>
                      <a:pt x="7089819" y="22075"/>
                      <a:pt x="7089819" y="13797"/>
                    </a:cubicBezTo>
                    <a:cubicBezTo>
                      <a:pt x="7089819" y="5519"/>
                      <a:pt x="7095352" y="0"/>
                      <a:pt x="7103650" y="0"/>
                    </a:cubicBezTo>
                    <a:lnTo>
                      <a:pt x="7105034" y="0"/>
                    </a:lnTo>
                    <a:cubicBezTo>
                      <a:pt x="7113332" y="0"/>
                      <a:pt x="7118865" y="5519"/>
                      <a:pt x="7118865" y="13797"/>
                    </a:cubicBezTo>
                    <a:cubicBezTo>
                      <a:pt x="7118865" y="22075"/>
                      <a:pt x="7110566" y="27594"/>
                      <a:pt x="7103650" y="27594"/>
                    </a:cubicBezTo>
                    <a:close/>
                    <a:moveTo>
                      <a:pt x="6659672" y="27594"/>
                    </a:moveTo>
                    <a:cubicBezTo>
                      <a:pt x="6651374" y="27594"/>
                      <a:pt x="6645841" y="22075"/>
                      <a:pt x="6645841" y="13797"/>
                    </a:cubicBezTo>
                    <a:cubicBezTo>
                      <a:pt x="6645841" y="5519"/>
                      <a:pt x="6651374" y="0"/>
                      <a:pt x="6659672" y="0"/>
                    </a:cubicBezTo>
                    <a:lnTo>
                      <a:pt x="6661055" y="0"/>
                    </a:lnTo>
                    <a:cubicBezTo>
                      <a:pt x="6669354" y="0"/>
                      <a:pt x="6674886" y="5519"/>
                      <a:pt x="6674886" y="13797"/>
                    </a:cubicBezTo>
                    <a:cubicBezTo>
                      <a:pt x="6674886" y="22075"/>
                      <a:pt x="6667971" y="27594"/>
                      <a:pt x="6659672" y="27594"/>
                    </a:cubicBezTo>
                    <a:close/>
                    <a:moveTo>
                      <a:pt x="6217077" y="27594"/>
                    </a:moveTo>
                    <a:cubicBezTo>
                      <a:pt x="6208779" y="27594"/>
                      <a:pt x="6203246" y="22075"/>
                      <a:pt x="6203246" y="13797"/>
                    </a:cubicBezTo>
                    <a:cubicBezTo>
                      <a:pt x="6203246" y="5519"/>
                      <a:pt x="6208779" y="0"/>
                      <a:pt x="6217077" y="0"/>
                    </a:cubicBezTo>
                    <a:lnTo>
                      <a:pt x="6218460" y="0"/>
                    </a:lnTo>
                    <a:cubicBezTo>
                      <a:pt x="6226759" y="0"/>
                      <a:pt x="6232291" y="5519"/>
                      <a:pt x="6232291" y="13797"/>
                    </a:cubicBezTo>
                    <a:cubicBezTo>
                      <a:pt x="6232291" y="22075"/>
                      <a:pt x="6225376" y="27594"/>
                      <a:pt x="6217077" y="27594"/>
                    </a:cubicBezTo>
                    <a:close/>
                    <a:moveTo>
                      <a:pt x="5774482" y="27594"/>
                    </a:moveTo>
                    <a:cubicBezTo>
                      <a:pt x="5766183" y="27594"/>
                      <a:pt x="5760651" y="22075"/>
                      <a:pt x="5760651" y="13797"/>
                    </a:cubicBezTo>
                    <a:cubicBezTo>
                      <a:pt x="5760651" y="5519"/>
                      <a:pt x="5766183" y="0"/>
                      <a:pt x="5774482" y="0"/>
                    </a:cubicBezTo>
                    <a:lnTo>
                      <a:pt x="5775865" y="0"/>
                    </a:lnTo>
                    <a:cubicBezTo>
                      <a:pt x="5784164" y="0"/>
                      <a:pt x="5789696" y="5519"/>
                      <a:pt x="5789696" y="13797"/>
                    </a:cubicBezTo>
                    <a:cubicBezTo>
                      <a:pt x="5789696" y="22075"/>
                      <a:pt x="5781398" y="27594"/>
                      <a:pt x="5774482" y="27594"/>
                    </a:cubicBezTo>
                    <a:close/>
                    <a:moveTo>
                      <a:pt x="5330504" y="27594"/>
                    </a:moveTo>
                    <a:cubicBezTo>
                      <a:pt x="5322205" y="27594"/>
                      <a:pt x="5316673" y="22075"/>
                      <a:pt x="5316673" y="13797"/>
                    </a:cubicBezTo>
                    <a:cubicBezTo>
                      <a:pt x="5316673" y="5519"/>
                      <a:pt x="5322205" y="0"/>
                      <a:pt x="5330504" y="0"/>
                    </a:cubicBezTo>
                    <a:lnTo>
                      <a:pt x="5331887" y="0"/>
                    </a:lnTo>
                    <a:cubicBezTo>
                      <a:pt x="5340186" y="0"/>
                      <a:pt x="5345718" y="5519"/>
                      <a:pt x="5345718" y="13797"/>
                    </a:cubicBezTo>
                    <a:cubicBezTo>
                      <a:pt x="5345718" y="22075"/>
                      <a:pt x="5338803" y="27594"/>
                      <a:pt x="5330504" y="27594"/>
                    </a:cubicBezTo>
                    <a:close/>
                    <a:moveTo>
                      <a:pt x="4887909" y="27594"/>
                    </a:moveTo>
                    <a:cubicBezTo>
                      <a:pt x="4879610" y="27594"/>
                      <a:pt x="4874078" y="22075"/>
                      <a:pt x="4874078" y="13797"/>
                    </a:cubicBezTo>
                    <a:cubicBezTo>
                      <a:pt x="4874078" y="5519"/>
                      <a:pt x="4879610" y="0"/>
                      <a:pt x="4887909" y="0"/>
                    </a:cubicBezTo>
                    <a:lnTo>
                      <a:pt x="4889292" y="0"/>
                    </a:lnTo>
                    <a:cubicBezTo>
                      <a:pt x="4897591" y="0"/>
                      <a:pt x="4903123" y="5519"/>
                      <a:pt x="4903123" y="13797"/>
                    </a:cubicBezTo>
                    <a:cubicBezTo>
                      <a:pt x="4903123" y="22075"/>
                      <a:pt x="4896208" y="27594"/>
                      <a:pt x="4887909" y="27594"/>
                    </a:cubicBezTo>
                    <a:close/>
                    <a:moveTo>
                      <a:pt x="4445314" y="27594"/>
                    </a:moveTo>
                    <a:cubicBezTo>
                      <a:pt x="4437015" y="27594"/>
                      <a:pt x="4431483" y="22075"/>
                      <a:pt x="4431483" y="13797"/>
                    </a:cubicBezTo>
                    <a:cubicBezTo>
                      <a:pt x="4431483" y="5519"/>
                      <a:pt x="4437015" y="0"/>
                      <a:pt x="4445314" y="0"/>
                    </a:cubicBezTo>
                    <a:lnTo>
                      <a:pt x="4446697" y="0"/>
                    </a:lnTo>
                    <a:cubicBezTo>
                      <a:pt x="4454996" y="0"/>
                      <a:pt x="4460528" y="5519"/>
                      <a:pt x="4460528" y="13797"/>
                    </a:cubicBezTo>
                    <a:cubicBezTo>
                      <a:pt x="4460528" y="22075"/>
                      <a:pt x="4452229" y="27594"/>
                      <a:pt x="4445314" y="27594"/>
                    </a:cubicBezTo>
                    <a:close/>
                    <a:moveTo>
                      <a:pt x="4001336" y="27594"/>
                    </a:moveTo>
                    <a:cubicBezTo>
                      <a:pt x="3993037" y="27594"/>
                      <a:pt x="3987504" y="22075"/>
                      <a:pt x="3987504" y="13797"/>
                    </a:cubicBezTo>
                    <a:cubicBezTo>
                      <a:pt x="3987504" y="5519"/>
                      <a:pt x="3993037" y="0"/>
                      <a:pt x="4001336" y="0"/>
                    </a:cubicBezTo>
                    <a:lnTo>
                      <a:pt x="4002719" y="0"/>
                    </a:lnTo>
                    <a:cubicBezTo>
                      <a:pt x="4011018" y="0"/>
                      <a:pt x="4016550" y="5519"/>
                      <a:pt x="4016550" y="13797"/>
                    </a:cubicBezTo>
                    <a:cubicBezTo>
                      <a:pt x="4016550" y="22075"/>
                      <a:pt x="4009634" y="27594"/>
                      <a:pt x="4001336" y="27594"/>
                    </a:cubicBezTo>
                    <a:close/>
                    <a:moveTo>
                      <a:pt x="3558741" y="27594"/>
                    </a:moveTo>
                    <a:lnTo>
                      <a:pt x="3557358" y="27594"/>
                    </a:lnTo>
                    <a:cubicBezTo>
                      <a:pt x="3549059" y="27594"/>
                      <a:pt x="3543527" y="22075"/>
                      <a:pt x="3543527" y="13797"/>
                    </a:cubicBezTo>
                    <a:cubicBezTo>
                      <a:pt x="3543527" y="5519"/>
                      <a:pt x="3549059" y="0"/>
                      <a:pt x="3557358" y="0"/>
                    </a:cubicBezTo>
                    <a:lnTo>
                      <a:pt x="3558741" y="0"/>
                    </a:lnTo>
                    <a:cubicBezTo>
                      <a:pt x="3567039" y="0"/>
                      <a:pt x="3572572" y="5519"/>
                      <a:pt x="3572572" y="13797"/>
                    </a:cubicBezTo>
                    <a:cubicBezTo>
                      <a:pt x="3572572" y="22075"/>
                      <a:pt x="3567039" y="27594"/>
                      <a:pt x="3558741" y="27594"/>
                    </a:cubicBezTo>
                    <a:close/>
                    <a:moveTo>
                      <a:pt x="3116146" y="27594"/>
                    </a:moveTo>
                    <a:cubicBezTo>
                      <a:pt x="3107847" y="27594"/>
                      <a:pt x="3102314" y="22075"/>
                      <a:pt x="3102314" y="13797"/>
                    </a:cubicBezTo>
                    <a:cubicBezTo>
                      <a:pt x="3102314" y="5519"/>
                      <a:pt x="3107847" y="0"/>
                      <a:pt x="3116146" y="0"/>
                    </a:cubicBezTo>
                    <a:lnTo>
                      <a:pt x="3117529" y="0"/>
                    </a:lnTo>
                    <a:cubicBezTo>
                      <a:pt x="3125827" y="0"/>
                      <a:pt x="3131360" y="5519"/>
                      <a:pt x="3131360" y="13797"/>
                    </a:cubicBezTo>
                    <a:cubicBezTo>
                      <a:pt x="3131360" y="22075"/>
                      <a:pt x="3123061" y="27594"/>
                      <a:pt x="3116146" y="27594"/>
                    </a:cubicBezTo>
                    <a:close/>
                    <a:moveTo>
                      <a:pt x="2672168" y="27594"/>
                    </a:moveTo>
                    <a:lnTo>
                      <a:pt x="2670785" y="27594"/>
                    </a:lnTo>
                    <a:cubicBezTo>
                      <a:pt x="2662486" y="27594"/>
                      <a:pt x="2656953" y="22075"/>
                      <a:pt x="2656953" y="13797"/>
                    </a:cubicBezTo>
                    <a:cubicBezTo>
                      <a:pt x="2656953" y="5519"/>
                      <a:pt x="2662486" y="0"/>
                      <a:pt x="2670785" y="0"/>
                    </a:cubicBezTo>
                    <a:lnTo>
                      <a:pt x="2672168" y="0"/>
                    </a:lnTo>
                    <a:cubicBezTo>
                      <a:pt x="2680466" y="0"/>
                      <a:pt x="2685999" y="5519"/>
                      <a:pt x="2685999" y="13797"/>
                    </a:cubicBezTo>
                    <a:cubicBezTo>
                      <a:pt x="2685999" y="22075"/>
                      <a:pt x="2680466" y="27594"/>
                      <a:pt x="2672168" y="27594"/>
                    </a:cubicBezTo>
                    <a:close/>
                    <a:moveTo>
                      <a:pt x="2229573" y="27594"/>
                    </a:moveTo>
                    <a:cubicBezTo>
                      <a:pt x="2221274" y="27594"/>
                      <a:pt x="2215741" y="22075"/>
                      <a:pt x="2215741" y="13797"/>
                    </a:cubicBezTo>
                    <a:cubicBezTo>
                      <a:pt x="2215741" y="5519"/>
                      <a:pt x="2221274" y="0"/>
                      <a:pt x="2229573" y="0"/>
                    </a:cubicBezTo>
                    <a:lnTo>
                      <a:pt x="2230956" y="0"/>
                    </a:lnTo>
                    <a:cubicBezTo>
                      <a:pt x="2239254" y="0"/>
                      <a:pt x="2244787" y="5519"/>
                      <a:pt x="2244787" y="13797"/>
                    </a:cubicBezTo>
                    <a:cubicBezTo>
                      <a:pt x="2244787" y="22075"/>
                      <a:pt x="2237871" y="27594"/>
                      <a:pt x="2229573" y="27594"/>
                    </a:cubicBezTo>
                    <a:close/>
                    <a:moveTo>
                      <a:pt x="1786977" y="27594"/>
                    </a:moveTo>
                    <a:cubicBezTo>
                      <a:pt x="1778679" y="27594"/>
                      <a:pt x="1773146" y="22075"/>
                      <a:pt x="1773146" y="13797"/>
                    </a:cubicBezTo>
                    <a:cubicBezTo>
                      <a:pt x="1773146" y="5519"/>
                      <a:pt x="1778679" y="0"/>
                      <a:pt x="1786977" y="0"/>
                    </a:cubicBezTo>
                    <a:lnTo>
                      <a:pt x="1788361" y="0"/>
                    </a:lnTo>
                    <a:cubicBezTo>
                      <a:pt x="1796659" y="0"/>
                      <a:pt x="1802192" y="5519"/>
                      <a:pt x="1802192" y="13797"/>
                    </a:cubicBezTo>
                    <a:cubicBezTo>
                      <a:pt x="1802192" y="22075"/>
                      <a:pt x="1793893" y="27594"/>
                      <a:pt x="1786977" y="27594"/>
                    </a:cubicBezTo>
                    <a:close/>
                    <a:moveTo>
                      <a:pt x="1342999" y="27594"/>
                    </a:moveTo>
                    <a:lnTo>
                      <a:pt x="1341616" y="27594"/>
                    </a:lnTo>
                    <a:cubicBezTo>
                      <a:pt x="1333317" y="27594"/>
                      <a:pt x="1327785" y="22075"/>
                      <a:pt x="1327785" y="13797"/>
                    </a:cubicBezTo>
                    <a:cubicBezTo>
                      <a:pt x="1327785" y="5519"/>
                      <a:pt x="1333317" y="0"/>
                      <a:pt x="1341616" y="0"/>
                    </a:cubicBezTo>
                    <a:lnTo>
                      <a:pt x="1342999" y="0"/>
                    </a:lnTo>
                    <a:cubicBezTo>
                      <a:pt x="1351298" y="0"/>
                      <a:pt x="1356831" y="5519"/>
                      <a:pt x="1356831" y="13797"/>
                    </a:cubicBezTo>
                    <a:cubicBezTo>
                      <a:pt x="1356831" y="22075"/>
                      <a:pt x="1351298" y="27594"/>
                      <a:pt x="1342999" y="27594"/>
                    </a:cubicBezTo>
                    <a:close/>
                    <a:moveTo>
                      <a:pt x="900404" y="27594"/>
                    </a:moveTo>
                    <a:cubicBezTo>
                      <a:pt x="892106" y="27594"/>
                      <a:pt x="886573" y="22075"/>
                      <a:pt x="886573" y="13797"/>
                    </a:cubicBezTo>
                    <a:cubicBezTo>
                      <a:pt x="886573" y="5519"/>
                      <a:pt x="892106" y="0"/>
                      <a:pt x="900404" y="0"/>
                    </a:cubicBezTo>
                    <a:lnTo>
                      <a:pt x="901787" y="0"/>
                    </a:lnTo>
                    <a:cubicBezTo>
                      <a:pt x="910086" y="0"/>
                      <a:pt x="915618" y="5519"/>
                      <a:pt x="915618" y="13797"/>
                    </a:cubicBezTo>
                    <a:cubicBezTo>
                      <a:pt x="915618" y="22075"/>
                      <a:pt x="908703" y="27594"/>
                      <a:pt x="900404" y="27594"/>
                    </a:cubicBezTo>
                    <a:close/>
                    <a:moveTo>
                      <a:pt x="457809" y="27594"/>
                    </a:moveTo>
                    <a:lnTo>
                      <a:pt x="456426" y="27594"/>
                    </a:lnTo>
                    <a:cubicBezTo>
                      <a:pt x="448127" y="27594"/>
                      <a:pt x="442595" y="22075"/>
                      <a:pt x="442595" y="13797"/>
                    </a:cubicBezTo>
                    <a:cubicBezTo>
                      <a:pt x="442595" y="5519"/>
                      <a:pt x="448127" y="0"/>
                      <a:pt x="456426" y="0"/>
                    </a:cubicBezTo>
                    <a:lnTo>
                      <a:pt x="457809" y="0"/>
                    </a:lnTo>
                    <a:cubicBezTo>
                      <a:pt x="466108" y="0"/>
                      <a:pt x="471640" y="5519"/>
                      <a:pt x="471640" y="13797"/>
                    </a:cubicBezTo>
                    <a:cubicBezTo>
                      <a:pt x="471640" y="22075"/>
                      <a:pt x="464725" y="27594"/>
                      <a:pt x="457809" y="27594"/>
                    </a:cubicBezTo>
                    <a:close/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9" name="Google Shape;389;p9"/>
              <p:cNvSpPr/>
              <p:nvPr/>
            </p:nvSpPr>
            <p:spPr>
              <a:xfrm>
                <a:off x="10591020" y="3392649"/>
                <a:ext cx="27662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7662" h="27593" extrusionOk="0">
                    <a:moveTo>
                      <a:pt x="13831" y="27594"/>
                    </a:moveTo>
                    <a:cubicBezTo>
                      <a:pt x="5533" y="27594"/>
                      <a:pt x="0" y="22075"/>
                      <a:pt x="0" y="13797"/>
                    </a:cubicBezTo>
                    <a:cubicBezTo>
                      <a:pt x="0" y="5519"/>
                      <a:pt x="5533" y="0"/>
                      <a:pt x="13831" y="0"/>
                    </a:cubicBezTo>
                    <a:lnTo>
                      <a:pt x="13831" y="0"/>
                    </a:lnTo>
                    <a:cubicBezTo>
                      <a:pt x="22130" y="0"/>
                      <a:pt x="27662" y="5519"/>
                      <a:pt x="27662" y="13797"/>
                    </a:cubicBezTo>
                    <a:cubicBezTo>
                      <a:pt x="27662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90" name="Google Shape;390;p9"/>
            <p:cNvGrpSpPr/>
            <p:nvPr/>
          </p:nvGrpSpPr>
          <p:grpSpPr>
            <a:xfrm>
              <a:off x="404546" y="3022218"/>
              <a:ext cx="8887861" cy="27593"/>
              <a:chOff x="1730821" y="3857606"/>
              <a:chExt cx="8887861" cy="27593"/>
            </a:xfrm>
          </p:grpSpPr>
          <p:sp>
            <p:nvSpPr>
              <p:cNvPr id="391" name="Google Shape;391;p9"/>
              <p:cNvSpPr/>
              <p:nvPr/>
            </p:nvSpPr>
            <p:spPr>
              <a:xfrm>
                <a:off x="1730821" y="3857606"/>
                <a:ext cx="29045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9045" h="27593" extrusionOk="0"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2" name="Google Shape;392;p9"/>
              <p:cNvSpPr/>
              <p:nvPr/>
            </p:nvSpPr>
            <p:spPr>
              <a:xfrm>
                <a:off x="2173416" y="3857606"/>
                <a:ext cx="8004054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8004054" h="27593" extrusionOk="0">
                    <a:moveTo>
                      <a:pt x="7988840" y="27594"/>
                    </a:moveTo>
                    <a:cubicBezTo>
                      <a:pt x="7980542" y="27594"/>
                      <a:pt x="7975009" y="22075"/>
                      <a:pt x="7975009" y="13797"/>
                    </a:cubicBezTo>
                    <a:cubicBezTo>
                      <a:pt x="7975009" y="5519"/>
                      <a:pt x="7980542" y="0"/>
                      <a:pt x="7988840" y="0"/>
                    </a:cubicBezTo>
                    <a:lnTo>
                      <a:pt x="7990224" y="0"/>
                    </a:lnTo>
                    <a:cubicBezTo>
                      <a:pt x="7998522" y="0"/>
                      <a:pt x="8004055" y="5519"/>
                      <a:pt x="8004055" y="13797"/>
                    </a:cubicBezTo>
                    <a:cubicBezTo>
                      <a:pt x="8004055" y="22075"/>
                      <a:pt x="7997139" y="27594"/>
                      <a:pt x="7988840" y="27594"/>
                    </a:cubicBezTo>
                    <a:close/>
                    <a:moveTo>
                      <a:pt x="7546245" y="27594"/>
                    </a:moveTo>
                    <a:cubicBezTo>
                      <a:pt x="7537947" y="27594"/>
                      <a:pt x="7532414" y="22075"/>
                      <a:pt x="7532414" y="13797"/>
                    </a:cubicBezTo>
                    <a:cubicBezTo>
                      <a:pt x="7532414" y="5519"/>
                      <a:pt x="7537947" y="0"/>
                      <a:pt x="7546245" y="0"/>
                    </a:cubicBezTo>
                    <a:lnTo>
                      <a:pt x="7547629" y="0"/>
                    </a:lnTo>
                    <a:cubicBezTo>
                      <a:pt x="7555927" y="0"/>
                      <a:pt x="7561460" y="5519"/>
                      <a:pt x="7561460" y="13797"/>
                    </a:cubicBezTo>
                    <a:cubicBezTo>
                      <a:pt x="7561460" y="22075"/>
                      <a:pt x="7554544" y="27594"/>
                      <a:pt x="7546245" y="27594"/>
                    </a:cubicBezTo>
                    <a:close/>
                    <a:moveTo>
                      <a:pt x="7103650" y="27594"/>
                    </a:moveTo>
                    <a:cubicBezTo>
                      <a:pt x="7095352" y="27594"/>
                      <a:pt x="7089819" y="22075"/>
                      <a:pt x="7089819" y="13797"/>
                    </a:cubicBezTo>
                    <a:cubicBezTo>
                      <a:pt x="7089819" y="5519"/>
                      <a:pt x="7095352" y="0"/>
                      <a:pt x="7103650" y="0"/>
                    </a:cubicBezTo>
                    <a:lnTo>
                      <a:pt x="7105034" y="0"/>
                    </a:lnTo>
                    <a:cubicBezTo>
                      <a:pt x="7113332" y="0"/>
                      <a:pt x="7118865" y="5519"/>
                      <a:pt x="7118865" y="13797"/>
                    </a:cubicBezTo>
                    <a:cubicBezTo>
                      <a:pt x="7118865" y="22075"/>
                      <a:pt x="7110566" y="27594"/>
                      <a:pt x="7103650" y="27594"/>
                    </a:cubicBezTo>
                    <a:close/>
                    <a:moveTo>
                      <a:pt x="6659672" y="27594"/>
                    </a:moveTo>
                    <a:cubicBezTo>
                      <a:pt x="6651374" y="27594"/>
                      <a:pt x="6645841" y="22075"/>
                      <a:pt x="6645841" y="13797"/>
                    </a:cubicBezTo>
                    <a:cubicBezTo>
                      <a:pt x="6645841" y="5519"/>
                      <a:pt x="6651374" y="0"/>
                      <a:pt x="6659672" y="0"/>
                    </a:cubicBezTo>
                    <a:lnTo>
                      <a:pt x="6661055" y="0"/>
                    </a:lnTo>
                    <a:cubicBezTo>
                      <a:pt x="6669354" y="0"/>
                      <a:pt x="6674886" y="5519"/>
                      <a:pt x="6674886" y="13797"/>
                    </a:cubicBezTo>
                    <a:cubicBezTo>
                      <a:pt x="6674886" y="22075"/>
                      <a:pt x="6667971" y="27594"/>
                      <a:pt x="6659672" y="27594"/>
                    </a:cubicBezTo>
                    <a:close/>
                    <a:moveTo>
                      <a:pt x="6217077" y="27594"/>
                    </a:moveTo>
                    <a:cubicBezTo>
                      <a:pt x="6208779" y="27594"/>
                      <a:pt x="6203246" y="22075"/>
                      <a:pt x="6203246" y="13797"/>
                    </a:cubicBezTo>
                    <a:cubicBezTo>
                      <a:pt x="6203246" y="5519"/>
                      <a:pt x="6208779" y="0"/>
                      <a:pt x="6217077" y="0"/>
                    </a:cubicBezTo>
                    <a:lnTo>
                      <a:pt x="6218460" y="0"/>
                    </a:lnTo>
                    <a:cubicBezTo>
                      <a:pt x="6226759" y="0"/>
                      <a:pt x="6232291" y="5519"/>
                      <a:pt x="6232291" y="13797"/>
                    </a:cubicBezTo>
                    <a:cubicBezTo>
                      <a:pt x="6232291" y="22075"/>
                      <a:pt x="6225376" y="27594"/>
                      <a:pt x="6217077" y="27594"/>
                    </a:cubicBezTo>
                    <a:close/>
                    <a:moveTo>
                      <a:pt x="5774482" y="27594"/>
                    </a:moveTo>
                    <a:cubicBezTo>
                      <a:pt x="5766183" y="27594"/>
                      <a:pt x="5760651" y="22075"/>
                      <a:pt x="5760651" y="13797"/>
                    </a:cubicBezTo>
                    <a:cubicBezTo>
                      <a:pt x="5760651" y="5519"/>
                      <a:pt x="5766183" y="0"/>
                      <a:pt x="5774482" y="0"/>
                    </a:cubicBezTo>
                    <a:lnTo>
                      <a:pt x="5775865" y="0"/>
                    </a:lnTo>
                    <a:cubicBezTo>
                      <a:pt x="5784164" y="0"/>
                      <a:pt x="5789696" y="5519"/>
                      <a:pt x="5789696" y="13797"/>
                    </a:cubicBezTo>
                    <a:cubicBezTo>
                      <a:pt x="5789696" y="22075"/>
                      <a:pt x="5781398" y="27594"/>
                      <a:pt x="5774482" y="27594"/>
                    </a:cubicBezTo>
                    <a:close/>
                    <a:moveTo>
                      <a:pt x="5330504" y="27594"/>
                    </a:moveTo>
                    <a:cubicBezTo>
                      <a:pt x="5322205" y="27594"/>
                      <a:pt x="5316673" y="22075"/>
                      <a:pt x="5316673" y="13797"/>
                    </a:cubicBezTo>
                    <a:cubicBezTo>
                      <a:pt x="5316673" y="5519"/>
                      <a:pt x="5322205" y="0"/>
                      <a:pt x="5330504" y="0"/>
                    </a:cubicBezTo>
                    <a:lnTo>
                      <a:pt x="5331887" y="0"/>
                    </a:lnTo>
                    <a:cubicBezTo>
                      <a:pt x="5340186" y="0"/>
                      <a:pt x="5345718" y="5519"/>
                      <a:pt x="5345718" y="13797"/>
                    </a:cubicBezTo>
                    <a:cubicBezTo>
                      <a:pt x="5345718" y="22075"/>
                      <a:pt x="5338803" y="27594"/>
                      <a:pt x="5330504" y="27594"/>
                    </a:cubicBezTo>
                    <a:close/>
                    <a:moveTo>
                      <a:pt x="4887909" y="27594"/>
                    </a:moveTo>
                    <a:cubicBezTo>
                      <a:pt x="4879610" y="27594"/>
                      <a:pt x="4874078" y="22075"/>
                      <a:pt x="4874078" y="13797"/>
                    </a:cubicBezTo>
                    <a:cubicBezTo>
                      <a:pt x="4874078" y="5519"/>
                      <a:pt x="4879610" y="0"/>
                      <a:pt x="4887909" y="0"/>
                    </a:cubicBezTo>
                    <a:lnTo>
                      <a:pt x="4889292" y="0"/>
                    </a:lnTo>
                    <a:cubicBezTo>
                      <a:pt x="4897591" y="0"/>
                      <a:pt x="4903123" y="5519"/>
                      <a:pt x="4903123" y="13797"/>
                    </a:cubicBezTo>
                    <a:cubicBezTo>
                      <a:pt x="4903123" y="22075"/>
                      <a:pt x="4896208" y="27594"/>
                      <a:pt x="4887909" y="27594"/>
                    </a:cubicBezTo>
                    <a:close/>
                    <a:moveTo>
                      <a:pt x="4445314" y="27594"/>
                    </a:moveTo>
                    <a:cubicBezTo>
                      <a:pt x="4437015" y="27594"/>
                      <a:pt x="4431483" y="22075"/>
                      <a:pt x="4431483" y="13797"/>
                    </a:cubicBezTo>
                    <a:cubicBezTo>
                      <a:pt x="4431483" y="5519"/>
                      <a:pt x="4437015" y="0"/>
                      <a:pt x="4445314" y="0"/>
                    </a:cubicBezTo>
                    <a:lnTo>
                      <a:pt x="4446697" y="0"/>
                    </a:lnTo>
                    <a:cubicBezTo>
                      <a:pt x="4454996" y="0"/>
                      <a:pt x="4460528" y="5519"/>
                      <a:pt x="4460528" y="13797"/>
                    </a:cubicBezTo>
                    <a:cubicBezTo>
                      <a:pt x="4460528" y="22075"/>
                      <a:pt x="4452229" y="27594"/>
                      <a:pt x="4445314" y="27594"/>
                    </a:cubicBezTo>
                    <a:close/>
                    <a:moveTo>
                      <a:pt x="4001336" y="27594"/>
                    </a:moveTo>
                    <a:cubicBezTo>
                      <a:pt x="3993037" y="27594"/>
                      <a:pt x="3987504" y="22075"/>
                      <a:pt x="3987504" y="13797"/>
                    </a:cubicBezTo>
                    <a:cubicBezTo>
                      <a:pt x="3987504" y="5519"/>
                      <a:pt x="3993037" y="0"/>
                      <a:pt x="4001336" y="0"/>
                    </a:cubicBezTo>
                    <a:lnTo>
                      <a:pt x="4002719" y="0"/>
                    </a:lnTo>
                    <a:cubicBezTo>
                      <a:pt x="4011018" y="0"/>
                      <a:pt x="4016550" y="5519"/>
                      <a:pt x="4016550" y="13797"/>
                    </a:cubicBezTo>
                    <a:cubicBezTo>
                      <a:pt x="4016550" y="22075"/>
                      <a:pt x="4009634" y="27594"/>
                      <a:pt x="4001336" y="27594"/>
                    </a:cubicBezTo>
                    <a:close/>
                    <a:moveTo>
                      <a:pt x="3558741" y="27594"/>
                    </a:moveTo>
                    <a:lnTo>
                      <a:pt x="3557358" y="27594"/>
                    </a:lnTo>
                    <a:cubicBezTo>
                      <a:pt x="3549059" y="27594"/>
                      <a:pt x="3543527" y="22075"/>
                      <a:pt x="3543527" y="13797"/>
                    </a:cubicBezTo>
                    <a:cubicBezTo>
                      <a:pt x="3543527" y="5519"/>
                      <a:pt x="3549059" y="0"/>
                      <a:pt x="3557358" y="0"/>
                    </a:cubicBezTo>
                    <a:lnTo>
                      <a:pt x="3558741" y="0"/>
                    </a:lnTo>
                    <a:cubicBezTo>
                      <a:pt x="3567039" y="0"/>
                      <a:pt x="3572572" y="5519"/>
                      <a:pt x="3572572" y="13797"/>
                    </a:cubicBezTo>
                    <a:cubicBezTo>
                      <a:pt x="3572572" y="22075"/>
                      <a:pt x="3567039" y="27594"/>
                      <a:pt x="3558741" y="27594"/>
                    </a:cubicBezTo>
                    <a:close/>
                    <a:moveTo>
                      <a:pt x="3116146" y="27594"/>
                    </a:moveTo>
                    <a:cubicBezTo>
                      <a:pt x="3107847" y="27594"/>
                      <a:pt x="3102314" y="22075"/>
                      <a:pt x="3102314" y="13797"/>
                    </a:cubicBezTo>
                    <a:cubicBezTo>
                      <a:pt x="3102314" y="5519"/>
                      <a:pt x="3107847" y="0"/>
                      <a:pt x="3116146" y="0"/>
                    </a:cubicBezTo>
                    <a:lnTo>
                      <a:pt x="3117529" y="0"/>
                    </a:lnTo>
                    <a:cubicBezTo>
                      <a:pt x="3125827" y="0"/>
                      <a:pt x="3131360" y="5519"/>
                      <a:pt x="3131360" y="13797"/>
                    </a:cubicBezTo>
                    <a:cubicBezTo>
                      <a:pt x="3131360" y="22075"/>
                      <a:pt x="3123061" y="27594"/>
                      <a:pt x="3116146" y="27594"/>
                    </a:cubicBezTo>
                    <a:close/>
                    <a:moveTo>
                      <a:pt x="2672168" y="27594"/>
                    </a:moveTo>
                    <a:lnTo>
                      <a:pt x="2670785" y="27594"/>
                    </a:lnTo>
                    <a:cubicBezTo>
                      <a:pt x="2662486" y="27594"/>
                      <a:pt x="2656953" y="22075"/>
                      <a:pt x="2656953" y="13797"/>
                    </a:cubicBezTo>
                    <a:cubicBezTo>
                      <a:pt x="2656953" y="5519"/>
                      <a:pt x="2662486" y="0"/>
                      <a:pt x="2670785" y="0"/>
                    </a:cubicBezTo>
                    <a:lnTo>
                      <a:pt x="2672168" y="0"/>
                    </a:lnTo>
                    <a:cubicBezTo>
                      <a:pt x="2680466" y="0"/>
                      <a:pt x="2685999" y="5519"/>
                      <a:pt x="2685999" y="13797"/>
                    </a:cubicBezTo>
                    <a:cubicBezTo>
                      <a:pt x="2685999" y="22075"/>
                      <a:pt x="2680466" y="27594"/>
                      <a:pt x="2672168" y="27594"/>
                    </a:cubicBezTo>
                    <a:close/>
                    <a:moveTo>
                      <a:pt x="2229573" y="27594"/>
                    </a:moveTo>
                    <a:cubicBezTo>
                      <a:pt x="2221274" y="27594"/>
                      <a:pt x="2215741" y="22075"/>
                      <a:pt x="2215741" y="13797"/>
                    </a:cubicBezTo>
                    <a:cubicBezTo>
                      <a:pt x="2215741" y="5519"/>
                      <a:pt x="2221274" y="0"/>
                      <a:pt x="2229573" y="0"/>
                    </a:cubicBezTo>
                    <a:lnTo>
                      <a:pt x="2230956" y="0"/>
                    </a:lnTo>
                    <a:cubicBezTo>
                      <a:pt x="2239254" y="0"/>
                      <a:pt x="2244787" y="5519"/>
                      <a:pt x="2244787" y="13797"/>
                    </a:cubicBezTo>
                    <a:cubicBezTo>
                      <a:pt x="2244787" y="22075"/>
                      <a:pt x="2237871" y="27594"/>
                      <a:pt x="2229573" y="27594"/>
                    </a:cubicBezTo>
                    <a:close/>
                    <a:moveTo>
                      <a:pt x="1786977" y="27594"/>
                    </a:moveTo>
                    <a:cubicBezTo>
                      <a:pt x="1778679" y="27594"/>
                      <a:pt x="1773146" y="22075"/>
                      <a:pt x="1773146" y="13797"/>
                    </a:cubicBezTo>
                    <a:cubicBezTo>
                      <a:pt x="1773146" y="5519"/>
                      <a:pt x="1778679" y="0"/>
                      <a:pt x="1786977" y="0"/>
                    </a:cubicBezTo>
                    <a:lnTo>
                      <a:pt x="1788361" y="0"/>
                    </a:lnTo>
                    <a:cubicBezTo>
                      <a:pt x="1796659" y="0"/>
                      <a:pt x="1802192" y="5519"/>
                      <a:pt x="1802192" y="13797"/>
                    </a:cubicBezTo>
                    <a:cubicBezTo>
                      <a:pt x="1802192" y="22075"/>
                      <a:pt x="1793893" y="27594"/>
                      <a:pt x="1786977" y="27594"/>
                    </a:cubicBezTo>
                    <a:close/>
                    <a:moveTo>
                      <a:pt x="1342999" y="27594"/>
                    </a:moveTo>
                    <a:lnTo>
                      <a:pt x="1341616" y="27594"/>
                    </a:lnTo>
                    <a:cubicBezTo>
                      <a:pt x="1333317" y="27594"/>
                      <a:pt x="1327785" y="22075"/>
                      <a:pt x="1327785" y="13797"/>
                    </a:cubicBezTo>
                    <a:cubicBezTo>
                      <a:pt x="1327785" y="5519"/>
                      <a:pt x="1333317" y="0"/>
                      <a:pt x="1341616" y="0"/>
                    </a:cubicBezTo>
                    <a:lnTo>
                      <a:pt x="1342999" y="0"/>
                    </a:lnTo>
                    <a:cubicBezTo>
                      <a:pt x="1351298" y="0"/>
                      <a:pt x="1356831" y="5519"/>
                      <a:pt x="1356831" y="13797"/>
                    </a:cubicBezTo>
                    <a:cubicBezTo>
                      <a:pt x="1356831" y="22075"/>
                      <a:pt x="1351298" y="27594"/>
                      <a:pt x="1342999" y="27594"/>
                    </a:cubicBezTo>
                    <a:close/>
                    <a:moveTo>
                      <a:pt x="900404" y="27594"/>
                    </a:moveTo>
                    <a:cubicBezTo>
                      <a:pt x="892106" y="27594"/>
                      <a:pt x="886573" y="22075"/>
                      <a:pt x="886573" y="13797"/>
                    </a:cubicBezTo>
                    <a:cubicBezTo>
                      <a:pt x="886573" y="5519"/>
                      <a:pt x="892106" y="0"/>
                      <a:pt x="900404" y="0"/>
                    </a:cubicBezTo>
                    <a:lnTo>
                      <a:pt x="901787" y="0"/>
                    </a:lnTo>
                    <a:cubicBezTo>
                      <a:pt x="910086" y="0"/>
                      <a:pt x="915618" y="5519"/>
                      <a:pt x="915618" y="13797"/>
                    </a:cubicBezTo>
                    <a:cubicBezTo>
                      <a:pt x="915618" y="22075"/>
                      <a:pt x="908703" y="27594"/>
                      <a:pt x="900404" y="27594"/>
                    </a:cubicBezTo>
                    <a:close/>
                    <a:moveTo>
                      <a:pt x="457809" y="27594"/>
                    </a:moveTo>
                    <a:lnTo>
                      <a:pt x="456426" y="27594"/>
                    </a:lnTo>
                    <a:cubicBezTo>
                      <a:pt x="448127" y="27594"/>
                      <a:pt x="442595" y="22075"/>
                      <a:pt x="442595" y="13797"/>
                    </a:cubicBezTo>
                    <a:cubicBezTo>
                      <a:pt x="442595" y="5519"/>
                      <a:pt x="448127" y="0"/>
                      <a:pt x="456426" y="0"/>
                    </a:cubicBezTo>
                    <a:lnTo>
                      <a:pt x="457809" y="0"/>
                    </a:lnTo>
                    <a:cubicBezTo>
                      <a:pt x="466108" y="0"/>
                      <a:pt x="471640" y="5519"/>
                      <a:pt x="471640" y="13797"/>
                    </a:cubicBezTo>
                    <a:cubicBezTo>
                      <a:pt x="471640" y="22075"/>
                      <a:pt x="464725" y="27594"/>
                      <a:pt x="457809" y="27594"/>
                    </a:cubicBezTo>
                    <a:close/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3" name="Google Shape;393;p9"/>
              <p:cNvSpPr/>
              <p:nvPr/>
            </p:nvSpPr>
            <p:spPr>
              <a:xfrm>
                <a:off x="10591020" y="3857606"/>
                <a:ext cx="27662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7662" h="27593" extrusionOk="0">
                    <a:moveTo>
                      <a:pt x="13831" y="27594"/>
                    </a:moveTo>
                    <a:cubicBezTo>
                      <a:pt x="5533" y="27594"/>
                      <a:pt x="0" y="22075"/>
                      <a:pt x="0" y="13797"/>
                    </a:cubicBezTo>
                    <a:cubicBezTo>
                      <a:pt x="0" y="5519"/>
                      <a:pt x="5533" y="0"/>
                      <a:pt x="13831" y="0"/>
                    </a:cubicBezTo>
                    <a:lnTo>
                      <a:pt x="13831" y="0"/>
                    </a:lnTo>
                    <a:cubicBezTo>
                      <a:pt x="22130" y="0"/>
                      <a:pt x="27662" y="5519"/>
                      <a:pt x="27662" y="13797"/>
                    </a:cubicBezTo>
                    <a:cubicBezTo>
                      <a:pt x="27662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94" name="Google Shape;394;p9"/>
            <p:cNvGrpSpPr/>
            <p:nvPr/>
          </p:nvGrpSpPr>
          <p:grpSpPr>
            <a:xfrm>
              <a:off x="404546" y="3485796"/>
              <a:ext cx="8887861" cy="27593"/>
              <a:chOff x="1730821" y="4321183"/>
              <a:chExt cx="8887861" cy="27593"/>
            </a:xfrm>
          </p:grpSpPr>
          <p:sp>
            <p:nvSpPr>
              <p:cNvPr id="395" name="Google Shape;395;p9"/>
              <p:cNvSpPr/>
              <p:nvPr/>
            </p:nvSpPr>
            <p:spPr>
              <a:xfrm>
                <a:off x="1730821" y="4321183"/>
                <a:ext cx="29045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9045" h="27593" extrusionOk="0"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6" name="Google Shape;396;p9"/>
              <p:cNvSpPr/>
              <p:nvPr/>
            </p:nvSpPr>
            <p:spPr>
              <a:xfrm>
                <a:off x="2173416" y="4321183"/>
                <a:ext cx="8004054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8004054" h="27593" extrusionOk="0">
                    <a:moveTo>
                      <a:pt x="7988840" y="27594"/>
                    </a:moveTo>
                    <a:cubicBezTo>
                      <a:pt x="7980542" y="27594"/>
                      <a:pt x="7975009" y="22075"/>
                      <a:pt x="7975009" y="13797"/>
                    </a:cubicBezTo>
                    <a:cubicBezTo>
                      <a:pt x="7975009" y="5519"/>
                      <a:pt x="7980542" y="0"/>
                      <a:pt x="7988840" y="0"/>
                    </a:cubicBezTo>
                    <a:lnTo>
                      <a:pt x="7990224" y="0"/>
                    </a:lnTo>
                    <a:cubicBezTo>
                      <a:pt x="7998522" y="0"/>
                      <a:pt x="8004055" y="5519"/>
                      <a:pt x="8004055" y="13797"/>
                    </a:cubicBezTo>
                    <a:cubicBezTo>
                      <a:pt x="8004055" y="22075"/>
                      <a:pt x="7997139" y="27594"/>
                      <a:pt x="7988840" y="27594"/>
                    </a:cubicBezTo>
                    <a:close/>
                    <a:moveTo>
                      <a:pt x="7546245" y="27594"/>
                    </a:moveTo>
                    <a:cubicBezTo>
                      <a:pt x="7537947" y="27594"/>
                      <a:pt x="7532414" y="22075"/>
                      <a:pt x="7532414" y="13797"/>
                    </a:cubicBezTo>
                    <a:cubicBezTo>
                      <a:pt x="7532414" y="5519"/>
                      <a:pt x="7537947" y="0"/>
                      <a:pt x="7546245" y="0"/>
                    </a:cubicBezTo>
                    <a:lnTo>
                      <a:pt x="7547629" y="0"/>
                    </a:lnTo>
                    <a:cubicBezTo>
                      <a:pt x="7555927" y="0"/>
                      <a:pt x="7561460" y="5519"/>
                      <a:pt x="7561460" y="13797"/>
                    </a:cubicBezTo>
                    <a:cubicBezTo>
                      <a:pt x="7561460" y="22075"/>
                      <a:pt x="7554544" y="27594"/>
                      <a:pt x="7546245" y="27594"/>
                    </a:cubicBezTo>
                    <a:close/>
                    <a:moveTo>
                      <a:pt x="7103650" y="27594"/>
                    </a:moveTo>
                    <a:cubicBezTo>
                      <a:pt x="7095352" y="27594"/>
                      <a:pt x="7089819" y="22075"/>
                      <a:pt x="7089819" y="13797"/>
                    </a:cubicBezTo>
                    <a:cubicBezTo>
                      <a:pt x="7089819" y="5519"/>
                      <a:pt x="7095352" y="0"/>
                      <a:pt x="7103650" y="0"/>
                    </a:cubicBezTo>
                    <a:lnTo>
                      <a:pt x="7105034" y="0"/>
                    </a:lnTo>
                    <a:cubicBezTo>
                      <a:pt x="7113332" y="0"/>
                      <a:pt x="7118865" y="5519"/>
                      <a:pt x="7118865" y="13797"/>
                    </a:cubicBezTo>
                    <a:cubicBezTo>
                      <a:pt x="7118865" y="22075"/>
                      <a:pt x="7110566" y="27594"/>
                      <a:pt x="7103650" y="27594"/>
                    </a:cubicBezTo>
                    <a:close/>
                    <a:moveTo>
                      <a:pt x="6659672" y="27594"/>
                    </a:moveTo>
                    <a:cubicBezTo>
                      <a:pt x="6651374" y="27594"/>
                      <a:pt x="6645841" y="22075"/>
                      <a:pt x="6645841" y="13797"/>
                    </a:cubicBezTo>
                    <a:cubicBezTo>
                      <a:pt x="6645841" y="5519"/>
                      <a:pt x="6651374" y="0"/>
                      <a:pt x="6659672" y="0"/>
                    </a:cubicBezTo>
                    <a:lnTo>
                      <a:pt x="6661055" y="0"/>
                    </a:lnTo>
                    <a:cubicBezTo>
                      <a:pt x="6669354" y="0"/>
                      <a:pt x="6674886" y="5519"/>
                      <a:pt x="6674886" y="13797"/>
                    </a:cubicBezTo>
                    <a:cubicBezTo>
                      <a:pt x="6674886" y="22075"/>
                      <a:pt x="6667971" y="27594"/>
                      <a:pt x="6659672" y="27594"/>
                    </a:cubicBezTo>
                    <a:close/>
                    <a:moveTo>
                      <a:pt x="6217077" y="27594"/>
                    </a:moveTo>
                    <a:cubicBezTo>
                      <a:pt x="6208779" y="27594"/>
                      <a:pt x="6203246" y="22075"/>
                      <a:pt x="6203246" y="13797"/>
                    </a:cubicBezTo>
                    <a:cubicBezTo>
                      <a:pt x="6203246" y="5519"/>
                      <a:pt x="6208779" y="0"/>
                      <a:pt x="6217077" y="0"/>
                    </a:cubicBezTo>
                    <a:lnTo>
                      <a:pt x="6218460" y="0"/>
                    </a:lnTo>
                    <a:cubicBezTo>
                      <a:pt x="6226759" y="0"/>
                      <a:pt x="6232291" y="5519"/>
                      <a:pt x="6232291" y="13797"/>
                    </a:cubicBezTo>
                    <a:cubicBezTo>
                      <a:pt x="6232291" y="22075"/>
                      <a:pt x="6225376" y="27594"/>
                      <a:pt x="6217077" y="27594"/>
                    </a:cubicBezTo>
                    <a:close/>
                    <a:moveTo>
                      <a:pt x="5774482" y="27594"/>
                    </a:moveTo>
                    <a:cubicBezTo>
                      <a:pt x="5766183" y="27594"/>
                      <a:pt x="5760651" y="22075"/>
                      <a:pt x="5760651" y="13797"/>
                    </a:cubicBezTo>
                    <a:cubicBezTo>
                      <a:pt x="5760651" y="5519"/>
                      <a:pt x="5766183" y="0"/>
                      <a:pt x="5774482" y="0"/>
                    </a:cubicBezTo>
                    <a:lnTo>
                      <a:pt x="5775865" y="0"/>
                    </a:lnTo>
                    <a:cubicBezTo>
                      <a:pt x="5784164" y="0"/>
                      <a:pt x="5789696" y="5519"/>
                      <a:pt x="5789696" y="13797"/>
                    </a:cubicBezTo>
                    <a:cubicBezTo>
                      <a:pt x="5789696" y="22075"/>
                      <a:pt x="5781398" y="27594"/>
                      <a:pt x="5774482" y="27594"/>
                    </a:cubicBezTo>
                    <a:close/>
                    <a:moveTo>
                      <a:pt x="5330504" y="27594"/>
                    </a:moveTo>
                    <a:cubicBezTo>
                      <a:pt x="5322205" y="27594"/>
                      <a:pt x="5316673" y="22075"/>
                      <a:pt x="5316673" y="13797"/>
                    </a:cubicBezTo>
                    <a:cubicBezTo>
                      <a:pt x="5316673" y="5519"/>
                      <a:pt x="5322205" y="0"/>
                      <a:pt x="5330504" y="0"/>
                    </a:cubicBezTo>
                    <a:lnTo>
                      <a:pt x="5331887" y="0"/>
                    </a:lnTo>
                    <a:cubicBezTo>
                      <a:pt x="5340186" y="0"/>
                      <a:pt x="5345718" y="5519"/>
                      <a:pt x="5345718" y="13797"/>
                    </a:cubicBezTo>
                    <a:cubicBezTo>
                      <a:pt x="5345718" y="22075"/>
                      <a:pt x="5338803" y="27594"/>
                      <a:pt x="5330504" y="27594"/>
                    </a:cubicBezTo>
                    <a:close/>
                    <a:moveTo>
                      <a:pt x="4887909" y="27594"/>
                    </a:moveTo>
                    <a:cubicBezTo>
                      <a:pt x="4879610" y="27594"/>
                      <a:pt x="4874078" y="22075"/>
                      <a:pt x="4874078" y="13797"/>
                    </a:cubicBezTo>
                    <a:cubicBezTo>
                      <a:pt x="4874078" y="5519"/>
                      <a:pt x="4879610" y="0"/>
                      <a:pt x="4887909" y="0"/>
                    </a:cubicBezTo>
                    <a:lnTo>
                      <a:pt x="4889292" y="0"/>
                    </a:lnTo>
                    <a:cubicBezTo>
                      <a:pt x="4897591" y="0"/>
                      <a:pt x="4903123" y="5519"/>
                      <a:pt x="4903123" y="13797"/>
                    </a:cubicBezTo>
                    <a:cubicBezTo>
                      <a:pt x="4903123" y="22075"/>
                      <a:pt x="4896208" y="27594"/>
                      <a:pt x="4887909" y="27594"/>
                    </a:cubicBezTo>
                    <a:close/>
                    <a:moveTo>
                      <a:pt x="4445314" y="27594"/>
                    </a:moveTo>
                    <a:cubicBezTo>
                      <a:pt x="4437015" y="27594"/>
                      <a:pt x="4431483" y="22075"/>
                      <a:pt x="4431483" y="13797"/>
                    </a:cubicBezTo>
                    <a:cubicBezTo>
                      <a:pt x="4431483" y="5519"/>
                      <a:pt x="4437015" y="0"/>
                      <a:pt x="4445314" y="0"/>
                    </a:cubicBezTo>
                    <a:lnTo>
                      <a:pt x="4446697" y="0"/>
                    </a:lnTo>
                    <a:cubicBezTo>
                      <a:pt x="4454996" y="0"/>
                      <a:pt x="4460528" y="5519"/>
                      <a:pt x="4460528" y="13797"/>
                    </a:cubicBezTo>
                    <a:cubicBezTo>
                      <a:pt x="4460528" y="22075"/>
                      <a:pt x="4452229" y="27594"/>
                      <a:pt x="4445314" y="27594"/>
                    </a:cubicBezTo>
                    <a:close/>
                    <a:moveTo>
                      <a:pt x="4001336" y="27594"/>
                    </a:moveTo>
                    <a:cubicBezTo>
                      <a:pt x="3993037" y="27594"/>
                      <a:pt x="3987504" y="22075"/>
                      <a:pt x="3987504" y="13797"/>
                    </a:cubicBezTo>
                    <a:cubicBezTo>
                      <a:pt x="3987504" y="5519"/>
                      <a:pt x="3993037" y="0"/>
                      <a:pt x="4001336" y="0"/>
                    </a:cubicBezTo>
                    <a:lnTo>
                      <a:pt x="4002719" y="0"/>
                    </a:lnTo>
                    <a:cubicBezTo>
                      <a:pt x="4011018" y="0"/>
                      <a:pt x="4016550" y="5519"/>
                      <a:pt x="4016550" y="13797"/>
                    </a:cubicBezTo>
                    <a:cubicBezTo>
                      <a:pt x="4016550" y="22075"/>
                      <a:pt x="4009634" y="27594"/>
                      <a:pt x="4001336" y="27594"/>
                    </a:cubicBezTo>
                    <a:close/>
                    <a:moveTo>
                      <a:pt x="3558741" y="27594"/>
                    </a:moveTo>
                    <a:lnTo>
                      <a:pt x="3557358" y="27594"/>
                    </a:lnTo>
                    <a:cubicBezTo>
                      <a:pt x="3549059" y="27594"/>
                      <a:pt x="3543527" y="22075"/>
                      <a:pt x="3543527" y="13797"/>
                    </a:cubicBezTo>
                    <a:cubicBezTo>
                      <a:pt x="3543527" y="5519"/>
                      <a:pt x="3549059" y="0"/>
                      <a:pt x="3557358" y="0"/>
                    </a:cubicBezTo>
                    <a:lnTo>
                      <a:pt x="3558741" y="0"/>
                    </a:lnTo>
                    <a:cubicBezTo>
                      <a:pt x="3567039" y="0"/>
                      <a:pt x="3572572" y="5519"/>
                      <a:pt x="3572572" y="13797"/>
                    </a:cubicBezTo>
                    <a:cubicBezTo>
                      <a:pt x="3572572" y="22075"/>
                      <a:pt x="3567039" y="27594"/>
                      <a:pt x="3558741" y="27594"/>
                    </a:cubicBezTo>
                    <a:close/>
                    <a:moveTo>
                      <a:pt x="3116146" y="27594"/>
                    </a:moveTo>
                    <a:cubicBezTo>
                      <a:pt x="3107847" y="27594"/>
                      <a:pt x="3102314" y="22075"/>
                      <a:pt x="3102314" y="13797"/>
                    </a:cubicBezTo>
                    <a:cubicBezTo>
                      <a:pt x="3102314" y="5519"/>
                      <a:pt x="3107847" y="0"/>
                      <a:pt x="3116146" y="0"/>
                    </a:cubicBezTo>
                    <a:lnTo>
                      <a:pt x="3117529" y="0"/>
                    </a:lnTo>
                    <a:cubicBezTo>
                      <a:pt x="3125827" y="0"/>
                      <a:pt x="3131360" y="5519"/>
                      <a:pt x="3131360" y="13797"/>
                    </a:cubicBezTo>
                    <a:cubicBezTo>
                      <a:pt x="3131360" y="22075"/>
                      <a:pt x="3123061" y="27594"/>
                      <a:pt x="3116146" y="27594"/>
                    </a:cubicBezTo>
                    <a:close/>
                    <a:moveTo>
                      <a:pt x="2672168" y="27594"/>
                    </a:moveTo>
                    <a:lnTo>
                      <a:pt x="2670785" y="27594"/>
                    </a:lnTo>
                    <a:cubicBezTo>
                      <a:pt x="2662486" y="27594"/>
                      <a:pt x="2656953" y="22075"/>
                      <a:pt x="2656953" y="13797"/>
                    </a:cubicBezTo>
                    <a:cubicBezTo>
                      <a:pt x="2656953" y="5519"/>
                      <a:pt x="2662486" y="0"/>
                      <a:pt x="2670785" y="0"/>
                    </a:cubicBezTo>
                    <a:lnTo>
                      <a:pt x="2672168" y="0"/>
                    </a:lnTo>
                    <a:cubicBezTo>
                      <a:pt x="2680466" y="0"/>
                      <a:pt x="2685999" y="5519"/>
                      <a:pt x="2685999" y="13797"/>
                    </a:cubicBezTo>
                    <a:cubicBezTo>
                      <a:pt x="2685999" y="22075"/>
                      <a:pt x="2680466" y="27594"/>
                      <a:pt x="2672168" y="27594"/>
                    </a:cubicBezTo>
                    <a:close/>
                    <a:moveTo>
                      <a:pt x="2229573" y="27594"/>
                    </a:moveTo>
                    <a:cubicBezTo>
                      <a:pt x="2221274" y="27594"/>
                      <a:pt x="2215741" y="22075"/>
                      <a:pt x="2215741" y="13797"/>
                    </a:cubicBezTo>
                    <a:cubicBezTo>
                      <a:pt x="2215741" y="5519"/>
                      <a:pt x="2221274" y="0"/>
                      <a:pt x="2229573" y="0"/>
                    </a:cubicBezTo>
                    <a:lnTo>
                      <a:pt x="2230956" y="0"/>
                    </a:lnTo>
                    <a:cubicBezTo>
                      <a:pt x="2239254" y="0"/>
                      <a:pt x="2244787" y="5519"/>
                      <a:pt x="2244787" y="13797"/>
                    </a:cubicBezTo>
                    <a:cubicBezTo>
                      <a:pt x="2244787" y="22075"/>
                      <a:pt x="2237871" y="27594"/>
                      <a:pt x="2229573" y="27594"/>
                    </a:cubicBezTo>
                    <a:close/>
                    <a:moveTo>
                      <a:pt x="1786977" y="27594"/>
                    </a:moveTo>
                    <a:cubicBezTo>
                      <a:pt x="1778679" y="27594"/>
                      <a:pt x="1773146" y="22075"/>
                      <a:pt x="1773146" y="13797"/>
                    </a:cubicBezTo>
                    <a:cubicBezTo>
                      <a:pt x="1773146" y="5519"/>
                      <a:pt x="1778679" y="0"/>
                      <a:pt x="1786977" y="0"/>
                    </a:cubicBezTo>
                    <a:lnTo>
                      <a:pt x="1788361" y="0"/>
                    </a:lnTo>
                    <a:cubicBezTo>
                      <a:pt x="1796659" y="0"/>
                      <a:pt x="1802192" y="5519"/>
                      <a:pt x="1802192" y="13797"/>
                    </a:cubicBezTo>
                    <a:cubicBezTo>
                      <a:pt x="1802192" y="22075"/>
                      <a:pt x="1793893" y="27594"/>
                      <a:pt x="1786977" y="27594"/>
                    </a:cubicBezTo>
                    <a:close/>
                    <a:moveTo>
                      <a:pt x="1342999" y="27594"/>
                    </a:moveTo>
                    <a:lnTo>
                      <a:pt x="1341616" y="27594"/>
                    </a:lnTo>
                    <a:cubicBezTo>
                      <a:pt x="1333317" y="27594"/>
                      <a:pt x="1327785" y="22075"/>
                      <a:pt x="1327785" y="13797"/>
                    </a:cubicBezTo>
                    <a:cubicBezTo>
                      <a:pt x="1327785" y="5519"/>
                      <a:pt x="1333317" y="0"/>
                      <a:pt x="1341616" y="0"/>
                    </a:cubicBezTo>
                    <a:lnTo>
                      <a:pt x="1342999" y="0"/>
                    </a:lnTo>
                    <a:cubicBezTo>
                      <a:pt x="1351298" y="0"/>
                      <a:pt x="1356831" y="5519"/>
                      <a:pt x="1356831" y="13797"/>
                    </a:cubicBezTo>
                    <a:cubicBezTo>
                      <a:pt x="1356831" y="22075"/>
                      <a:pt x="1351298" y="27594"/>
                      <a:pt x="1342999" y="27594"/>
                    </a:cubicBezTo>
                    <a:close/>
                    <a:moveTo>
                      <a:pt x="900404" y="27594"/>
                    </a:moveTo>
                    <a:cubicBezTo>
                      <a:pt x="892106" y="27594"/>
                      <a:pt x="886573" y="22075"/>
                      <a:pt x="886573" y="13797"/>
                    </a:cubicBezTo>
                    <a:cubicBezTo>
                      <a:pt x="886573" y="5519"/>
                      <a:pt x="892106" y="0"/>
                      <a:pt x="900404" y="0"/>
                    </a:cubicBezTo>
                    <a:lnTo>
                      <a:pt x="901787" y="0"/>
                    </a:lnTo>
                    <a:cubicBezTo>
                      <a:pt x="910086" y="0"/>
                      <a:pt x="915618" y="5519"/>
                      <a:pt x="915618" y="13797"/>
                    </a:cubicBezTo>
                    <a:cubicBezTo>
                      <a:pt x="915618" y="22075"/>
                      <a:pt x="908703" y="27594"/>
                      <a:pt x="900404" y="27594"/>
                    </a:cubicBezTo>
                    <a:close/>
                    <a:moveTo>
                      <a:pt x="457809" y="27594"/>
                    </a:moveTo>
                    <a:lnTo>
                      <a:pt x="456426" y="27594"/>
                    </a:lnTo>
                    <a:cubicBezTo>
                      <a:pt x="448127" y="27594"/>
                      <a:pt x="442595" y="22075"/>
                      <a:pt x="442595" y="13797"/>
                    </a:cubicBezTo>
                    <a:cubicBezTo>
                      <a:pt x="442595" y="5519"/>
                      <a:pt x="448127" y="0"/>
                      <a:pt x="456426" y="0"/>
                    </a:cubicBezTo>
                    <a:lnTo>
                      <a:pt x="457809" y="0"/>
                    </a:lnTo>
                    <a:cubicBezTo>
                      <a:pt x="466108" y="0"/>
                      <a:pt x="471640" y="5519"/>
                      <a:pt x="471640" y="13797"/>
                    </a:cubicBezTo>
                    <a:cubicBezTo>
                      <a:pt x="471640" y="22075"/>
                      <a:pt x="464725" y="27594"/>
                      <a:pt x="457809" y="27594"/>
                    </a:cubicBezTo>
                    <a:close/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7" name="Google Shape;397;p9"/>
              <p:cNvSpPr/>
              <p:nvPr/>
            </p:nvSpPr>
            <p:spPr>
              <a:xfrm>
                <a:off x="10591020" y="4321183"/>
                <a:ext cx="27662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7662" h="27593" extrusionOk="0">
                    <a:moveTo>
                      <a:pt x="13831" y="27594"/>
                    </a:moveTo>
                    <a:cubicBezTo>
                      <a:pt x="5533" y="27594"/>
                      <a:pt x="0" y="22075"/>
                      <a:pt x="0" y="13797"/>
                    </a:cubicBezTo>
                    <a:cubicBezTo>
                      <a:pt x="0" y="5519"/>
                      <a:pt x="5533" y="0"/>
                      <a:pt x="13831" y="0"/>
                    </a:cubicBezTo>
                    <a:lnTo>
                      <a:pt x="13831" y="0"/>
                    </a:lnTo>
                    <a:cubicBezTo>
                      <a:pt x="22130" y="0"/>
                      <a:pt x="27662" y="5519"/>
                      <a:pt x="27662" y="13797"/>
                    </a:cubicBezTo>
                    <a:cubicBezTo>
                      <a:pt x="27662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98" name="Google Shape;398;p9"/>
            <p:cNvGrpSpPr/>
            <p:nvPr/>
          </p:nvGrpSpPr>
          <p:grpSpPr>
            <a:xfrm>
              <a:off x="404546" y="3949374"/>
              <a:ext cx="8887861" cy="27593"/>
              <a:chOff x="1730821" y="4784761"/>
              <a:chExt cx="8887861" cy="27593"/>
            </a:xfrm>
          </p:grpSpPr>
          <p:sp>
            <p:nvSpPr>
              <p:cNvPr id="399" name="Google Shape;399;p9"/>
              <p:cNvSpPr/>
              <p:nvPr/>
            </p:nvSpPr>
            <p:spPr>
              <a:xfrm>
                <a:off x="1730821" y="4784761"/>
                <a:ext cx="29045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9045" h="27593" extrusionOk="0"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0" name="Google Shape;400;p9"/>
              <p:cNvSpPr/>
              <p:nvPr/>
            </p:nvSpPr>
            <p:spPr>
              <a:xfrm>
                <a:off x="2173416" y="4784761"/>
                <a:ext cx="8004054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8004054" h="27593" extrusionOk="0">
                    <a:moveTo>
                      <a:pt x="7988840" y="27594"/>
                    </a:moveTo>
                    <a:cubicBezTo>
                      <a:pt x="7980542" y="27594"/>
                      <a:pt x="7975009" y="22075"/>
                      <a:pt x="7975009" y="13797"/>
                    </a:cubicBezTo>
                    <a:cubicBezTo>
                      <a:pt x="7975009" y="5519"/>
                      <a:pt x="7980542" y="0"/>
                      <a:pt x="7988840" y="0"/>
                    </a:cubicBezTo>
                    <a:lnTo>
                      <a:pt x="7990224" y="0"/>
                    </a:lnTo>
                    <a:cubicBezTo>
                      <a:pt x="7998522" y="0"/>
                      <a:pt x="8004055" y="5519"/>
                      <a:pt x="8004055" y="13797"/>
                    </a:cubicBezTo>
                    <a:cubicBezTo>
                      <a:pt x="8004055" y="22075"/>
                      <a:pt x="7997139" y="27594"/>
                      <a:pt x="7988840" y="27594"/>
                    </a:cubicBezTo>
                    <a:close/>
                    <a:moveTo>
                      <a:pt x="7546245" y="27594"/>
                    </a:moveTo>
                    <a:cubicBezTo>
                      <a:pt x="7537947" y="27594"/>
                      <a:pt x="7532414" y="22075"/>
                      <a:pt x="7532414" y="13797"/>
                    </a:cubicBezTo>
                    <a:cubicBezTo>
                      <a:pt x="7532414" y="5519"/>
                      <a:pt x="7537947" y="0"/>
                      <a:pt x="7546245" y="0"/>
                    </a:cubicBezTo>
                    <a:lnTo>
                      <a:pt x="7547629" y="0"/>
                    </a:lnTo>
                    <a:cubicBezTo>
                      <a:pt x="7555927" y="0"/>
                      <a:pt x="7561460" y="5519"/>
                      <a:pt x="7561460" y="13797"/>
                    </a:cubicBezTo>
                    <a:cubicBezTo>
                      <a:pt x="7561460" y="22075"/>
                      <a:pt x="7554544" y="27594"/>
                      <a:pt x="7546245" y="27594"/>
                    </a:cubicBezTo>
                    <a:close/>
                    <a:moveTo>
                      <a:pt x="7103650" y="27594"/>
                    </a:moveTo>
                    <a:cubicBezTo>
                      <a:pt x="7095352" y="27594"/>
                      <a:pt x="7089819" y="22075"/>
                      <a:pt x="7089819" y="13797"/>
                    </a:cubicBezTo>
                    <a:cubicBezTo>
                      <a:pt x="7089819" y="5519"/>
                      <a:pt x="7095352" y="0"/>
                      <a:pt x="7103650" y="0"/>
                    </a:cubicBezTo>
                    <a:lnTo>
                      <a:pt x="7105034" y="0"/>
                    </a:lnTo>
                    <a:cubicBezTo>
                      <a:pt x="7113332" y="0"/>
                      <a:pt x="7118865" y="5519"/>
                      <a:pt x="7118865" y="13797"/>
                    </a:cubicBezTo>
                    <a:cubicBezTo>
                      <a:pt x="7118865" y="22075"/>
                      <a:pt x="7110566" y="27594"/>
                      <a:pt x="7103650" y="27594"/>
                    </a:cubicBezTo>
                    <a:close/>
                    <a:moveTo>
                      <a:pt x="6659672" y="27594"/>
                    </a:moveTo>
                    <a:cubicBezTo>
                      <a:pt x="6651374" y="27594"/>
                      <a:pt x="6645841" y="22075"/>
                      <a:pt x="6645841" y="13797"/>
                    </a:cubicBezTo>
                    <a:cubicBezTo>
                      <a:pt x="6645841" y="5519"/>
                      <a:pt x="6651374" y="0"/>
                      <a:pt x="6659672" y="0"/>
                    </a:cubicBezTo>
                    <a:lnTo>
                      <a:pt x="6661055" y="0"/>
                    </a:lnTo>
                    <a:cubicBezTo>
                      <a:pt x="6669354" y="0"/>
                      <a:pt x="6674886" y="5519"/>
                      <a:pt x="6674886" y="13797"/>
                    </a:cubicBezTo>
                    <a:cubicBezTo>
                      <a:pt x="6674886" y="22075"/>
                      <a:pt x="6667971" y="27594"/>
                      <a:pt x="6659672" y="27594"/>
                    </a:cubicBezTo>
                    <a:close/>
                    <a:moveTo>
                      <a:pt x="6217077" y="27594"/>
                    </a:moveTo>
                    <a:cubicBezTo>
                      <a:pt x="6208779" y="27594"/>
                      <a:pt x="6203246" y="22075"/>
                      <a:pt x="6203246" y="13797"/>
                    </a:cubicBezTo>
                    <a:cubicBezTo>
                      <a:pt x="6203246" y="5519"/>
                      <a:pt x="6208779" y="0"/>
                      <a:pt x="6217077" y="0"/>
                    </a:cubicBezTo>
                    <a:lnTo>
                      <a:pt x="6218460" y="0"/>
                    </a:lnTo>
                    <a:cubicBezTo>
                      <a:pt x="6226759" y="0"/>
                      <a:pt x="6232291" y="5519"/>
                      <a:pt x="6232291" y="13797"/>
                    </a:cubicBezTo>
                    <a:cubicBezTo>
                      <a:pt x="6232291" y="22075"/>
                      <a:pt x="6225376" y="27594"/>
                      <a:pt x="6217077" y="27594"/>
                    </a:cubicBezTo>
                    <a:close/>
                    <a:moveTo>
                      <a:pt x="5774482" y="27594"/>
                    </a:moveTo>
                    <a:cubicBezTo>
                      <a:pt x="5766183" y="27594"/>
                      <a:pt x="5760651" y="22075"/>
                      <a:pt x="5760651" y="13797"/>
                    </a:cubicBezTo>
                    <a:cubicBezTo>
                      <a:pt x="5760651" y="5519"/>
                      <a:pt x="5766183" y="0"/>
                      <a:pt x="5774482" y="0"/>
                    </a:cubicBezTo>
                    <a:lnTo>
                      <a:pt x="5775865" y="0"/>
                    </a:lnTo>
                    <a:cubicBezTo>
                      <a:pt x="5784164" y="0"/>
                      <a:pt x="5789696" y="5519"/>
                      <a:pt x="5789696" y="13797"/>
                    </a:cubicBezTo>
                    <a:cubicBezTo>
                      <a:pt x="5789696" y="22075"/>
                      <a:pt x="5781398" y="27594"/>
                      <a:pt x="5774482" y="27594"/>
                    </a:cubicBezTo>
                    <a:close/>
                    <a:moveTo>
                      <a:pt x="5330504" y="27594"/>
                    </a:moveTo>
                    <a:cubicBezTo>
                      <a:pt x="5322205" y="27594"/>
                      <a:pt x="5316673" y="22075"/>
                      <a:pt x="5316673" y="13797"/>
                    </a:cubicBezTo>
                    <a:cubicBezTo>
                      <a:pt x="5316673" y="5519"/>
                      <a:pt x="5322205" y="0"/>
                      <a:pt x="5330504" y="0"/>
                    </a:cubicBezTo>
                    <a:lnTo>
                      <a:pt x="5331887" y="0"/>
                    </a:lnTo>
                    <a:cubicBezTo>
                      <a:pt x="5340186" y="0"/>
                      <a:pt x="5345718" y="5519"/>
                      <a:pt x="5345718" y="13797"/>
                    </a:cubicBezTo>
                    <a:cubicBezTo>
                      <a:pt x="5345718" y="22075"/>
                      <a:pt x="5338803" y="27594"/>
                      <a:pt x="5330504" y="27594"/>
                    </a:cubicBezTo>
                    <a:close/>
                    <a:moveTo>
                      <a:pt x="4887909" y="27594"/>
                    </a:moveTo>
                    <a:cubicBezTo>
                      <a:pt x="4879610" y="27594"/>
                      <a:pt x="4874078" y="22075"/>
                      <a:pt x="4874078" y="13797"/>
                    </a:cubicBezTo>
                    <a:cubicBezTo>
                      <a:pt x="4874078" y="5519"/>
                      <a:pt x="4879610" y="0"/>
                      <a:pt x="4887909" y="0"/>
                    </a:cubicBezTo>
                    <a:lnTo>
                      <a:pt x="4889292" y="0"/>
                    </a:lnTo>
                    <a:cubicBezTo>
                      <a:pt x="4897591" y="0"/>
                      <a:pt x="4903123" y="5519"/>
                      <a:pt x="4903123" y="13797"/>
                    </a:cubicBezTo>
                    <a:cubicBezTo>
                      <a:pt x="4903123" y="22075"/>
                      <a:pt x="4896208" y="27594"/>
                      <a:pt x="4887909" y="27594"/>
                    </a:cubicBezTo>
                    <a:close/>
                    <a:moveTo>
                      <a:pt x="4445314" y="27594"/>
                    </a:moveTo>
                    <a:cubicBezTo>
                      <a:pt x="4437015" y="27594"/>
                      <a:pt x="4431483" y="22075"/>
                      <a:pt x="4431483" y="13797"/>
                    </a:cubicBezTo>
                    <a:cubicBezTo>
                      <a:pt x="4431483" y="5519"/>
                      <a:pt x="4437015" y="0"/>
                      <a:pt x="4445314" y="0"/>
                    </a:cubicBezTo>
                    <a:lnTo>
                      <a:pt x="4446697" y="0"/>
                    </a:lnTo>
                    <a:cubicBezTo>
                      <a:pt x="4454996" y="0"/>
                      <a:pt x="4460528" y="5519"/>
                      <a:pt x="4460528" y="13797"/>
                    </a:cubicBezTo>
                    <a:cubicBezTo>
                      <a:pt x="4460528" y="22075"/>
                      <a:pt x="4452229" y="27594"/>
                      <a:pt x="4445314" y="27594"/>
                    </a:cubicBezTo>
                    <a:close/>
                    <a:moveTo>
                      <a:pt x="4001336" y="27594"/>
                    </a:moveTo>
                    <a:cubicBezTo>
                      <a:pt x="3993037" y="27594"/>
                      <a:pt x="3987504" y="22075"/>
                      <a:pt x="3987504" y="13797"/>
                    </a:cubicBezTo>
                    <a:cubicBezTo>
                      <a:pt x="3987504" y="5519"/>
                      <a:pt x="3993037" y="0"/>
                      <a:pt x="4001336" y="0"/>
                    </a:cubicBezTo>
                    <a:lnTo>
                      <a:pt x="4002719" y="0"/>
                    </a:lnTo>
                    <a:cubicBezTo>
                      <a:pt x="4011018" y="0"/>
                      <a:pt x="4016550" y="5519"/>
                      <a:pt x="4016550" y="13797"/>
                    </a:cubicBezTo>
                    <a:cubicBezTo>
                      <a:pt x="4016550" y="22075"/>
                      <a:pt x="4009634" y="27594"/>
                      <a:pt x="4001336" y="27594"/>
                    </a:cubicBezTo>
                    <a:close/>
                    <a:moveTo>
                      <a:pt x="3558741" y="27594"/>
                    </a:moveTo>
                    <a:lnTo>
                      <a:pt x="3557358" y="27594"/>
                    </a:lnTo>
                    <a:cubicBezTo>
                      <a:pt x="3549059" y="27594"/>
                      <a:pt x="3543527" y="22075"/>
                      <a:pt x="3543527" y="13797"/>
                    </a:cubicBezTo>
                    <a:cubicBezTo>
                      <a:pt x="3543527" y="5519"/>
                      <a:pt x="3549059" y="0"/>
                      <a:pt x="3557358" y="0"/>
                    </a:cubicBezTo>
                    <a:lnTo>
                      <a:pt x="3558741" y="0"/>
                    </a:lnTo>
                    <a:cubicBezTo>
                      <a:pt x="3567039" y="0"/>
                      <a:pt x="3572572" y="5519"/>
                      <a:pt x="3572572" y="13797"/>
                    </a:cubicBezTo>
                    <a:cubicBezTo>
                      <a:pt x="3572572" y="22075"/>
                      <a:pt x="3567039" y="27594"/>
                      <a:pt x="3558741" y="27594"/>
                    </a:cubicBezTo>
                    <a:close/>
                    <a:moveTo>
                      <a:pt x="3116146" y="27594"/>
                    </a:moveTo>
                    <a:cubicBezTo>
                      <a:pt x="3107847" y="27594"/>
                      <a:pt x="3102314" y="22075"/>
                      <a:pt x="3102314" y="13797"/>
                    </a:cubicBezTo>
                    <a:cubicBezTo>
                      <a:pt x="3102314" y="5519"/>
                      <a:pt x="3107847" y="0"/>
                      <a:pt x="3116146" y="0"/>
                    </a:cubicBezTo>
                    <a:lnTo>
                      <a:pt x="3117529" y="0"/>
                    </a:lnTo>
                    <a:cubicBezTo>
                      <a:pt x="3125827" y="0"/>
                      <a:pt x="3131360" y="5519"/>
                      <a:pt x="3131360" y="13797"/>
                    </a:cubicBezTo>
                    <a:cubicBezTo>
                      <a:pt x="3131360" y="22075"/>
                      <a:pt x="3123061" y="27594"/>
                      <a:pt x="3116146" y="27594"/>
                    </a:cubicBezTo>
                    <a:close/>
                    <a:moveTo>
                      <a:pt x="2672168" y="27594"/>
                    </a:moveTo>
                    <a:lnTo>
                      <a:pt x="2670785" y="27594"/>
                    </a:lnTo>
                    <a:cubicBezTo>
                      <a:pt x="2662486" y="27594"/>
                      <a:pt x="2656953" y="22075"/>
                      <a:pt x="2656953" y="13797"/>
                    </a:cubicBezTo>
                    <a:cubicBezTo>
                      <a:pt x="2656953" y="5519"/>
                      <a:pt x="2662486" y="0"/>
                      <a:pt x="2670785" y="0"/>
                    </a:cubicBezTo>
                    <a:lnTo>
                      <a:pt x="2672168" y="0"/>
                    </a:lnTo>
                    <a:cubicBezTo>
                      <a:pt x="2680466" y="0"/>
                      <a:pt x="2685999" y="5519"/>
                      <a:pt x="2685999" y="13797"/>
                    </a:cubicBezTo>
                    <a:cubicBezTo>
                      <a:pt x="2685999" y="22075"/>
                      <a:pt x="2680466" y="27594"/>
                      <a:pt x="2672168" y="27594"/>
                    </a:cubicBezTo>
                    <a:close/>
                    <a:moveTo>
                      <a:pt x="2229573" y="27594"/>
                    </a:moveTo>
                    <a:cubicBezTo>
                      <a:pt x="2221274" y="27594"/>
                      <a:pt x="2215741" y="22075"/>
                      <a:pt x="2215741" y="13797"/>
                    </a:cubicBezTo>
                    <a:cubicBezTo>
                      <a:pt x="2215741" y="5519"/>
                      <a:pt x="2221274" y="0"/>
                      <a:pt x="2229573" y="0"/>
                    </a:cubicBezTo>
                    <a:lnTo>
                      <a:pt x="2230956" y="0"/>
                    </a:lnTo>
                    <a:cubicBezTo>
                      <a:pt x="2239254" y="0"/>
                      <a:pt x="2244787" y="5519"/>
                      <a:pt x="2244787" y="13797"/>
                    </a:cubicBezTo>
                    <a:cubicBezTo>
                      <a:pt x="2244787" y="22075"/>
                      <a:pt x="2237871" y="27594"/>
                      <a:pt x="2229573" y="27594"/>
                    </a:cubicBezTo>
                    <a:close/>
                    <a:moveTo>
                      <a:pt x="1786977" y="27594"/>
                    </a:moveTo>
                    <a:cubicBezTo>
                      <a:pt x="1778679" y="27594"/>
                      <a:pt x="1773146" y="22075"/>
                      <a:pt x="1773146" y="13797"/>
                    </a:cubicBezTo>
                    <a:cubicBezTo>
                      <a:pt x="1773146" y="5519"/>
                      <a:pt x="1778679" y="0"/>
                      <a:pt x="1786977" y="0"/>
                    </a:cubicBezTo>
                    <a:lnTo>
                      <a:pt x="1788361" y="0"/>
                    </a:lnTo>
                    <a:cubicBezTo>
                      <a:pt x="1796659" y="0"/>
                      <a:pt x="1802192" y="5519"/>
                      <a:pt x="1802192" y="13797"/>
                    </a:cubicBezTo>
                    <a:cubicBezTo>
                      <a:pt x="1802192" y="22075"/>
                      <a:pt x="1793893" y="27594"/>
                      <a:pt x="1786977" y="27594"/>
                    </a:cubicBezTo>
                    <a:close/>
                    <a:moveTo>
                      <a:pt x="1342999" y="27594"/>
                    </a:moveTo>
                    <a:lnTo>
                      <a:pt x="1341616" y="27594"/>
                    </a:lnTo>
                    <a:cubicBezTo>
                      <a:pt x="1333317" y="27594"/>
                      <a:pt x="1327785" y="22075"/>
                      <a:pt x="1327785" y="13797"/>
                    </a:cubicBezTo>
                    <a:cubicBezTo>
                      <a:pt x="1327785" y="5519"/>
                      <a:pt x="1333317" y="0"/>
                      <a:pt x="1341616" y="0"/>
                    </a:cubicBezTo>
                    <a:lnTo>
                      <a:pt x="1342999" y="0"/>
                    </a:lnTo>
                    <a:cubicBezTo>
                      <a:pt x="1351298" y="0"/>
                      <a:pt x="1356831" y="5519"/>
                      <a:pt x="1356831" y="13797"/>
                    </a:cubicBezTo>
                    <a:cubicBezTo>
                      <a:pt x="1356831" y="22075"/>
                      <a:pt x="1351298" y="27594"/>
                      <a:pt x="1342999" y="27594"/>
                    </a:cubicBezTo>
                    <a:close/>
                    <a:moveTo>
                      <a:pt x="900404" y="27594"/>
                    </a:moveTo>
                    <a:cubicBezTo>
                      <a:pt x="892106" y="27594"/>
                      <a:pt x="886573" y="22075"/>
                      <a:pt x="886573" y="13797"/>
                    </a:cubicBezTo>
                    <a:cubicBezTo>
                      <a:pt x="886573" y="5519"/>
                      <a:pt x="892106" y="0"/>
                      <a:pt x="900404" y="0"/>
                    </a:cubicBezTo>
                    <a:lnTo>
                      <a:pt x="901787" y="0"/>
                    </a:lnTo>
                    <a:cubicBezTo>
                      <a:pt x="910086" y="0"/>
                      <a:pt x="915618" y="5519"/>
                      <a:pt x="915618" y="13797"/>
                    </a:cubicBezTo>
                    <a:cubicBezTo>
                      <a:pt x="915618" y="22075"/>
                      <a:pt x="908703" y="27594"/>
                      <a:pt x="900404" y="27594"/>
                    </a:cubicBezTo>
                    <a:close/>
                    <a:moveTo>
                      <a:pt x="457809" y="27594"/>
                    </a:moveTo>
                    <a:lnTo>
                      <a:pt x="456426" y="27594"/>
                    </a:lnTo>
                    <a:cubicBezTo>
                      <a:pt x="448127" y="27594"/>
                      <a:pt x="442595" y="22075"/>
                      <a:pt x="442595" y="13797"/>
                    </a:cubicBezTo>
                    <a:cubicBezTo>
                      <a:pt x="442595" y="5519"/>
                      <a:pt x="448127" y="0"/>
                      <a:pt x="456426" y="0"/>
                    </a:cubicBezTo>
                    <a:lnTo>
                      <a:pt x="457809" y="0"/>
                    </a:lnTo>
                    <a:cubicBezTo>
                      <a:pt x="466108" y="0"/>
                      <a:pt x="471640" y="5519"/>
                      <a:pt x="471640" y="13797"/>
                    </a:cubicBezTo>
                    <a:cubicBezTo>
                      <a:pt x="471640" y="22075"/>
                      <a:pt x="464725" y="27594"/>
                      <a:pt x="457809" y="27594"/>
                    </a:cubicBezTo>
                    <a:close/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1" name="Google Shape;401;p9"/>
              <p:cNvSpPr/>
              <p:nvPr/>
            </p:nvSpPr>
            <p:spPr>
              <a:xfrm>
                <a:off x="10591020" y="4784761"/>
                <a:ext cx="27662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7662" h="27593" extrusionOk="0">
                    <a:moveTo>
                      <a:pt x="13831" y="27594"/>
                    </a:moveTo>
                    <a:cubicBezTo>
                      <a:pt x="5533" y="27594"/>
                      <a:pt x="0" y="22075"/>
                      <a:pt x="0" y="13797"/>
                    </a:cubicBezTo>
                    <a:cubicBezTo>
                      <a:pt x="0" y="5519"/>
                      <a:pt x="5533" y="0"/>
                      <a:pt x="13831" y="0"/>
                    </a:cubicBezTo>
                    <a:lnTo>
                      <a:pt x="13831" y="0"/>
                    </a:lnTo>
                    <a:cubicBezTo>
                      <a:pt x="22130" y="0"/>
                      <a:pt x="27662" y="5519"/>
                      <a:pt x="27662" y="13797"/>
                    </a:cubicBezTo>
                    <a:cubicBezTo>
                      <a:pt x="27662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02" name="Google Shape;402;p9"/>
            <p:cNvGrpSpPr/>
            <p:nvPr/>
          </p:nvGrpSpPr>
          <p:grpSpPr>
            <a:xfrm>
              <a:off x="404546" y="4412951"/>
              <a:ext cx="8887861" cy="27593"/>
              <a:chOff x="1730821" y="5248338"/>
              <a:chExt cx="8887861" cy="27593"/>
            </a:xfrm>
          </p:grpSpPr>
          <p:sp>
            <p:nvSpPr>
              <p:cNvPr id="403" name="Google Shape;403;p9"/>
              <p:cNvSpPr/>
              <p:nvPr/>
            </p:nvSpPr>
            <p:spPr>
              <a:xfrm>
                <a:off x="1730821" y="5248338"/>
                <a:ext cx="29045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9045" h="27593" extrusionOk="0"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4" name="Google Shape;404;p9"/>
              <p:cNvSpPr/>
              <p:nvPr/>
            </p:nvSpPr>
            <p:spPr>
              <a:xfrm>
                <a:off x="2173416" y="5248338"/>
                <a:ext cx="8004054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8004054" h="27593" extrusionOk="0">
                    <a:moveTo>
                      <a:pt x="7988840" y="27594"/>
                    </a:moveTo>
                    <a:cubicBezTo>
                      <a:pt x="7980542" y="27594"/>
                      <a:pt x="7975009" y="22075"/>
                      <a:pt x="7975009" y="13797"/>
                    </a:cubicBezTo>
                    <a:cubicBezTo>
                      <a:pt x="7975009" y="5519"/>
                      <a:pt x="7980542" y="0"/>
                      <a:pt x="7988840" y="0"/>
                    </a:cubicBezTo>
                    <a:lnTo>
                      <a:pt x="7990224" y="0"/>
                    </a:lnTo>
                    <a:cubicBezTo>
                      <a:pt x="7998522" y="0"/>
                      <a:pt x="8004055" y="5519"/>
                      <a:pt x="8004055" y="13797"/>
                    </a:cubicBezTo>
                    <a:cubicBezTo>
                      <a:pt x="8004055" y="22075"/>
                      <a:pt x="7997139" y="27594"/>
                      <a:pt x="7988840" y="27594"/>
                    </a:cubicBezTo>
                    <a:close/>
                    <a:moveTo>
                      <a:pt x="7546245" y="27594"/>
                    </a:moveTo>
                    <a:cubicBezTo>
                      <a:pt x="7537947" y="27594"/>
                      <a:pt x="7532414" y="22075"/>
                      <a:pt x="7532414" y="13797"/>
                    </a:cubicBezTo>
                    <a:cubicBezTo>
                      <a:pt x="7532414" y="5519"/>
                      <a:pt x="7537947" y="0"/>
                      <a:pt x="7546245" y="0"/>
                    </a:cubicBezTo>
                    <a:lnTo>
                      <a:pt x="7547629" y="0"/>
                    </a:lnTo>
                    <a:cubicBezTo>
                      <a:pt x="7555927" y="0"/>
                      <a:pt x="7561460" y="5519"/>
                      <a:pt x="7561460" y="13797"/>
                    </a:cubicBezTo>
                    <a:cubicBezTo>
                      <a:pt x="7561460" y="22075"/>
                      <a:pt x="7554544" y="27594"/>
                      <a:pt x="7546245" y="27594"/>
                    </a:cubicBezTo>
                    <a:close/>
                    <a:moveTo>
                      <a:pt x="7103650" y="27594"/>
                    </a:moveTo>
                    <a:cubicBezTo>
                      <a:pt x="7095352" y="27594"/>
                      <a:pt x="7089819" y="22075"/>
                      <a:pt x="7089819" y="13797"/>
                    </a:cubicBezTo>
                    <a:cubicBezTo>
                      <a:pt x="7089819" y="5519"/>
                      <a:pt x="7095352" y="0"/>
                      <a:pt x="7103650" y="0"/>
                    </a:cubicBezTo>
                    <a:lnTo>
                      <a:pt x="7105034" y="0"/>
                    </a:lnTo>
                    <a:cubicBezTo>
                      <a:pt x="7113332" y="0"/>
                      <a:pt x="7118865" y="5519"/>
                      <a:pt x="7118865" y="13797"/>
                    </a:cubicBezTo>
                    <a:cubicBezTo>
                      <a:pt x="7118865" y="22075"/>
                      <a:pt x="7110566" y="27594"/>
                      <a:pt x="7103650" y="27594"/>
                    </a:cubicBezTo>
                    <a:close/>
                    <a:moveTo>
                      <a:pt x="6659672" y="27594"/>
                    </a:moveTo>
                    <a:cubicBezTo>
                      <a:pt x="6651374" y="27594"/>
                      <a:pt x="6645841" y="22075"/>
                      <a:pt x="6645841" y="13797"/>
                    </a:cubicBezTo>
                    <a:cubicBezTo>
                      <a:pt x="6645841" y="5519"/>
                      <a:pt x="6651374" y="0"/>
                      <a:pt x="6659672" y="0"/>
                    </a:cubicBezTo>
                    <a:lnTo>
                      <a:pt x="6661055" y="0"/>
                    </a:lnTo>
                    <a:cubicBezTo>
                      <a:pt x="6669354" y="0"/>
                      <a:pt x="6674886" y="5519"/>
                      <a:pt x="6674886" y="13797"/>
                    </a:cubicBezTo>
                    <a:cubicBezTo>
                      <a:pt x="6674886" y="22075"/>
                      <a:pt x="6667971" y="27594"/>
                      <a:pt x="6659672" y="27594"/>
                    </a:cubicBezTo>
                    <a:close/>
                    <a:moveTo>
                      <a:pt x="6217077" y="27594"/>
                    </a:moveTo>
                    <a:cubicBezTo>
                      <a:pt x="6208779" y="27594"/>
                      <a:pt x="6203246" y="22075"/>
                      <a:pt x="6203246" y="13797"/>
                    </a:cubicBezTo>
                    <a:cubicBezTo>
                      <a:pt x="6203246" y="5519"/>
                      <a:pt x="6208779" y="0"/>
                      <a:pt x="6217077" y="0"/>
                    </a:cubicBezTo>
                    <a:lnTo>
                      <a:pt x="6218460" y="0"/>
                    </a:lnTo>
                    <a:cubicBezTo>
                      <a:pt x="6226759" y="0"/>
                      <a:pt x="6232291" y="5519"/>
                      <a:pt x="6232291" y="13797"/>
                    </a:cubicBezTo>
                    <a:cubicBezTo>
                      <a:pt x="6232291" y="22075"/>
                      <a:pt x="6225376" y="27594"/>
                      <a:pt x="6217077" y="27594"/>
                    </a:cubicBezTo>
                    <a:close/>
                    <a:moveTo>
                      <a:pt x="5774482" y="27594"/>
                    </a:moveTo>
                    <a:cubicBezTo>
                      <a:pt x="5766183" y="27594"/>
                      <a:pt x="5760651" y="22075"/>
                      <a:pt x="5760651" y="13797"/>
                    </a:cubicBezTo>
                    <a:cubicBezTo>
                      <a:pt x="5760651" y="5519"/>
                      <a:pt x="5766183" y="0"/>
                      <a:pt x="5774482" y="0"/>
                    </a:cubicBezTo>
                    <a:lnTo>
                      <a:pt x="5775865" y="0"/>
                    </a:lnTo>
                    <a:cubicBezTo>
                      <a:pt x="5784164" y="0"/>
                      <a:pt x="5789696" y="5519"/>
                      <a:pt x="5789696" y="13797"/>
                    </a:cubicBezTo>
                    <a:cubicBezTo>
                      <a:pt x="5789696" y="22075"/>
                      <a:pt x="5781398" y="27594"/>
                      <a:pt x="5774482" y="27594"/>
                    </a:cubicBezTo>
                    <a:close/>
                    <a:moveTo>
                      <a:pt x="5330504" y="27594"/>
                    </a:moveTo>
                    <a:cubicBezTo>
                      <a:pt x="5322205" y="27594"/>
                      <a:pt x="5316673" y="22075"/>
                      <a:pt x="5316673" y="13797"/>
                    </a:cubicBezTo>
                    <a:cubicBezTo>
                      <a:pt x="5316673" y="5519"/>
                      <a:pt x="5322205" y="0"/>
                      <a:pt x="5330504" y="0"/>
                    </a:cubicBezTo>
                    <a:lnTo>
                      <a:pt x="5331887" y="0"/>
                    </a:lnTo>
                    <a:cubicBezTo>
                      <a:pt x="5340186" y="0"/>
                      <a:pt x="5345718" y="5519"/>
                      <a:pt x="5345718" y="13797"/>
                    </a:cubicBezTo>
                    <a:cubicBezTo>
                      <a:pt x="5345718" y="22075"/>
                      <a:pt x="5338803" y="27594"/>
                      <a:pt x="5330504" y="27594"/>
                    </a:cubicBezTo>
                    <a:close/>
                    <a:moveTo>
                      <a:pt x="4887909" y="27594"/>
                    </a:moveTo>
                    <a:cubicBezTo>
                      <a:pt x="4879610" y="27594"/>
                      <a:pt x="4874078" y="22075"/>
                      <a:pt x="4874078" y="13797"/>
                    </a:cubicBezTo>
                    <a:cubicBezTo>
                      <a:pt x="4874078" y="5519"/>
                      <a:pt x="4879610" y="0"/>
                      <a:pt x="4887909" y="0"/>
                    </a:cubicBezTo>
                    <a:lnTo>
                      <a:pt x="4889292" y="0"/>
                    </a:lnTo>
                    <a:cubicBezTo>
                      <a:pt x="4897591" y="0"/>
                      <a:pt x="4903123" y="5519"/>
                      <a:pt x="4903123" y="13797"/>
                    </a:cubicBezTo>
                    <a:cubicBezTo>
                      <a:pt x="4903123" y="22075"/>
                      <a:pt x="4896208" y="27594"/>
                      <a:pt x="4887909" y="27594"/>
                    </a:cubicBezTo>
                    <a:close/>
                    <a:moveTo>
                      <a:pt x="4445314" y="27594"/>
                    </a:moveTo>
                    <a:cubicBezTo>
                      <a:pt x="4437015" y="27594"/>
                      <a:pt x="4431483" y="22075"/>
                      <a:pt x="4431483" y="13797"/>
                    </a:cubicBezTo>
                    <a:cubicBezTo>
                      <a:pt x="4431483" y="5519"/>
                      <a:pt x="4437015" y="0"/>
                      <a:pt x="4445314" y="0"/>
                    </a:cubicBezTo>
                    <a:lnTo>
                      <a:pt x="4446697" y="0"/>
                    </a:lnTo>
                    <a:cubicBezTo>
                      <a:pt x="4454996" y="0"/>
                      <a:pt x="4460528" y="5519"/>
                      <a:pt x="4460528" y="13797"/>
                    </a:cubicBezTo>
                    <a:cubicBezTo>
                      <a:pt x="4460528" y="22075"/>
                      <a:pt x="4452229" y="27594"/>
                      <a:pt x="4445314" y="27594"/>
                    </a:cubicBezTo>
                    <a:close/>
                    <a:moveTo>
                      <a:pt x="4001336" y="27594"/>
                    </a:moveTo>
                    <a:cubicBezTo>
                      <a:pt x="3993037" y="27594"/>
                      <a:pt x="3987504" y="22075"/>
                      <a:pt x="3987504" y="13797"/>
                    </a:cubicBezTo>
                    <a:cubicBezTo>
                      <a:pt x="3987504" y="5519"/>
                      <a:pt x="3993037" y="0"/>
                      <a:pt x="4001336" y="0"/>
                    </a:cubicBezTo>
                    <a:lnTo>
                      <a:pt x="4002719" y="0"/>
                    </a:lnTo>
                    <a:cubicBezTo>
                      <a:pt x="4011018" y="0"/>
                      <a:pt x="4016550" y="5519"/>
                      <a:pt x="4016550" y="13797"/>
                    </a:cubicBezTo>
                    <a:cubicBezTo>
                      <a:pt x="4016550" y="22075"/>
                      <a:pt x="4009634" y="27594"/>
                      <a:pt x="4001336" y="27594"/>
                    </a:cubicBezTo>
                    <a:close/>
                    <a:moveTo>
                      <a:pt x="3558741" y="27594"/>
                    </a:moveTo>
                    <a:lnTo>
                      <a:pt x="3557358" y="27594"/>
                    </a:lnTo>
                    <a:cubicBezTo>
                      <a:pt x="3549059" y="27594"/>
                      <a:pt x="3543527" y="22075"/>
                      <a:pt x="3543527" y="13797"/>
                    </a:cubicBezTo>
                    <a:cubicBezTo>
                      <a:pt x="3543527" y="5519"/>
                      <a:pt x="3549059" y="0"/>
                      <a:pt x="3557358" y="0"/>
                    </a:cubicBezTo>
                    <a:lnTo>
                      <a:pt x="3558741" y="0"/>
                    </a:lnTo>
                    <a:cubicBezTo>
                      <a:pt x="3567039" y="0"/>
                      <a:pt x="3572572" y="5519"/>
                      <a:pt x="3572572" y="13797"/>
                    </a:cubicBezTo>
                    <a:cubicBezTo>
                      <a:pt x="3572572" y="22075"/>
                      <a:pt x="3567039" y="27594"/>
                      <a:pt x="3558741" y="27594"/>
                    </a:cubicBezTo>
                    <a:close/>
                    <a:moveTo>
                      <a:pt x="3116146" y="27594"/>
                    </a:moveTo>
                    <a:cubicBezTo>
                      <a:pt x="3107847" y="27594"/>
                      <a:pt x="3102314" y="22075"/>
                      <a:pt x="3102314" y="13797"/>
                    </a:cubicBezTo>
                    <a:cubicBezTo>
                      <a:pt x="3102314" y="5519"/>
                      <a:pt x="3107847" y="0"/>
                      <a:pt x="3116146" y="0"/>
                    </a:cubicBezTo>
                    <a:lnTo>
                      <a:pt x="3117529" y="0"/>
                    </a:lnTo>
                    <a:cubicBezTo>
                      <a:pt x="3125827" y="0"/>
                      <a:pt x="3131360" y="5519"/>
                      <a:pt x="3131360" y="13797"/>
                    </a:cubicBezTo>
                    <a:cubicBezTo>
                      <a:pt x="3131360" y="22075"/>
                      <a:pt x="3123061" y="27594"/>
                      <a:pt x="3116146" y="27594"/>
                    </a:cubicBezTo>
                    <a:close/>
                    <a:moveTo>
                      <a:pt x="2672168" y="27594"/>
                    </a:moveTo>
                    <a:lnTo>
                      <a:pt x="2670785" y="27594"/>
                    </a:lnTo>
                    <a:cubicBezTo>
                      <a:pt x="2662486" y="27594"/>
                      <a:pt x="2656953" y="22075"/>
                      <a:pt x="2656953" y="13797"/>
                    </a:cubicBezTo>
                    <a:cubicBezTo>
                      <a:pt x="2656953" y="5519"/>
                      <a:pt x="2662486" y="0"/>
                      <a:pt x="2670785" y="0"/>
                    </a:cubicBezTo>
                    <a:lnTo>
                      <a:pt x="2672168" y="0"/>
                    </a:lnTo>
                    <a:cubicBezTo>
                      <a:pt x="2680466" y="0"/>
                      <a:pt x="2685999" y="5519"/>
                      <a:pt x="2685999" y="13797"/>
                    </a:cubicBezTo>
                    <a:cubicBezTo>
                      <a:pt x="2685999" y="22075"/>
                      <a:pt x="2680466" y="27594"/>
                      <a:pt x="2672168" y="27594"/>
                    </a:cubicBezTo>
                    <a:close/>
                    <a:moveTo>
                      <a:pt x="2229573" y="27594"/>
                    </a:moveTo>
                    <a:cubicBezTo>
                      <a:pt x="2221274" y="27594"/>
                      <a:pt x="2215741" y="22075"/>
                      <a:pt x="2215741" y="13797"/>
                    </a:cubicBezTo>
                    <a:cubicBezTo>
                      <a:pt x="2215741" y="5519"/>
                      <a:pt x="2221274" y="0"/>
                      <a:pt x="2229573" y="0"/>
                    </a:cubicBezTo>
                    <a:lnTo>
                      <a:pt x="2230956" y="0"/>
                    </a:lnTo>
                    <a:cubicBezTo>
                      <a:pt x="2239254" y="0"/>
                      <a:pt x="2244787" y="5519"/>
                      <a:pt x="2244787" y="13797"/>
                    </a:cubicBezTo>
                    <a:cubicBezTo>
                      <a:pt x="2244787" y="22075"/>
                      <a:pt x="2237871" y="27594"/>
                      <a:pt x="2229573" y="27594"/>
                    </a:cubicBezTo>
                    <a:close/>
                    <a:moveTo>
                      <a:pt x="1786977" y="27594"/>
                    </a:moveTo>
                    <a:cubicBezTo>
                      <a:pt x="1778679" y="27594"/>
                      <a:pt x="1773146" y="22075"/>
                      <a:pt x="1773146" y="13797"/>
                    </a:cubicBezTo>
                    <a:cubicBezTo>
                      <a:pt x="1773146" y="5519"/>
                      <a:pt x="1778679" y="0"/>
                      <a:pt x="1786977" y="0"/>
                    </a:cubicBezTo>
                    <a:lnTo>
                      <a:pt x="1788361" y="0"/>
                    </a:lnTo>
                    <a:cubicBezTo>
                      <a:pt x="1796659" y="0"/>
                      <a:pt x="1802192" y="5519"/>
                      <a:pt x="1802192" y="13797"/>
                    </a:cubicBezTo>
                    <a:cubicBezTo>
                      <a:pt x="1802192" y="22075"/>
                      <a:pt x="1793893" y="27594"/>
                      <a:pt x="1786977" y="27594"/>
                    </a:cubicBezTo>
                    <a:close/>
                    <a:moveTo>
                      <a:pt x="1342999" y="27594"/>
                    </a:moveTo>
                    <a:lnTo>
                      <a:pt x="1341616" y="27594"/>
                    </a:lnTo>
                    <a:cubicBezTo>
                      <a:pt x="1333317" y="27594"/>
                      <a:pt x="1327785" y="22075"/>
                      <a:pt x="1327785" y="13797"/>
                    </a:cubicBezTo>
                    <a:cubicBezTo>
                      <a:pt x="1327785" y="5519"/>
                      <a:pt x="1333317" y="0"/>
                      <a:pt x="1341616" y="0"/>
                    </a:cubicBezTo>
                    <a:lnTo>
                      <a:pt x="1342999" y="0"/>
                    </a:lnTo>
                    <a:cubicBezTo>
                      <a:pt x="1351298" y="0"/>
                      <a:pt x="1356831" y="5519"/>
                      <a:pt x="1356831" y="13797"/>
                    </a:cubicBezTo>
                    <a:cubicBezTo>
                      <a:pt x="1356831" y="22075"/>
                      <a:pt x="1351298" y="27594"/>
                      <a:pt x="1342999" y="27594"/>
                    </a:cubicBezTo>
                    <a:close/>
                    <a:moveTo>
                      <a:pt x="900404" y="27594"/>
                    </a:moveTo>
                    <a:cubicBezTo>
                      <a:pt x="892106" y="27594"/>
                      <a:pt x="886573" y="22075"/>
                      <a:pt x="886573" y="13797"/>
                    </a:cubicBezTo>
                    <a:cubicBezTo>
                      <a:pt x="886573" y="5519"/>
                      <a:pt x="892106" y="0"/>
                      <a:pt x="900404" y="0"/>
                    </a:cubicBezTo>
                    <a:lnTo>
                      <a:pt x="901787" y="0"/>
                    </a:lnTo>
                    <a:cubicBezTo>
                      <a:pt x="910086" y="0"/>
                      <a:pt x="915618" y="5519"/>
                      <a:pt x="915618" y="13797"/>
                    </a:cubicBezTo>
                    <a:cubicBezTo>
                      <a:pt x="915618" y="22075"/>
                      <a:pt x="908703" y="27594"/>
                      <a:pt x="900404" y="27594"/>
                    </a:cubicBezTo>
                    <a:close/>
                    <a:moveTo>
                      <a:pt x="457809" y="27594"/>
                    </a:moveTo>
                    <a:lnTo>
                      <a:pt x="456426" y="27594"/>
                    </a:lnTo>
                    <a:cubicBezTo>
                      <a:pt x="448127" y="27594"/>
                      <a:pt x="442595" y="22075"/>
                      <a:pt x="442595" y="13797"/>
                    </a:cubicBezTo>
                    <a:cubicBezTo>
                      <a:pt x="442595" y="5519"/>
                      <a:pt x="448127" y="0"/>
                      <a:pt x="456426" y="0"/>
                    </a:cubicBezTo>
                    <a:lnTo>
                      <a:pt x="457809" y="0"/>
                    </a:lnTo>
                    <a:cubicBezTo>
                      <a:pt x="466108" y="0"/>
                      <a:pt x="471640" y="5519"/>
                      <a:pt x="471640" y="13797"/>
                    </a:cubicBezTo>
                    <a:cubicBezTo>
                      <a:pt x="471640" y="22075"/>
                      <a:pt x="464725" y="27594"/>
                      <a:pt x="457809" y="27594"/>
                    </a:cubicBezTo>
                    <a:close/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5" name="Google Shape;405;p9"/>
              <p:cNvSpPr/>
              <p:nvPr/>
            </p:nvSpPr>
            <p:spPr>
              <a:xfrm>
                <a:off x="10591020" y="5248338"/>
                <a:ext cx="27662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7662" h="27593" extrusionOk="0">
                    <a:moveTo>
                      <a:pt x="13831" y="27594"/>
                    </a:moveTo>
                    <a:cubicBezTo>
                      <a:pt x="5533" y="27594"/>
                      <a:pt x="0" y="22075"/>
                      <a:pt x="0" y="13797"/>
                    </a:cubicBezTo>
                    <a:cubicBezTo>
                      <a:pt x="0" y="5519"/>
                      <a:pt x="5533" y="0"/>
                      <a:pt x="13831" y="0"/>
                    </a:cubicBezTo>
                    <a:lnTo>
                      <a:pt x="13831" y="0"/>
                    </a:lnTo>
                    <a:cubicBezTo>
                      <a:pt x="22130" y="0"/>
                      <a:pt x="27662" y="5519"/>
                      <a:pt x="27662" y="13797"/>
                    </a:cubicBezTo>
                    <a:cubicBezTo>
                      <a:pt x="27662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06" name="Google Shape;406;p9"/>
            <p:cNvGrpSpPr/>
            <p:nvPr/>
          </p:nvGrpSpPr>
          <p:grpSpPr>
            <a:xfrm>
              <a:off x="404546" y="4877908"/>
              <a:ext cx="8887861" cy="27593"/>
              <a:chOff x="1730821" y="5713295"/>
              <a:chExt cx="8887861" cy="27593"/>
            </a:xfrm>
          </p:grpSpPr>
          <p:sp>
            <p:nvSpPr>
              <p:cNvPr id="407" name="Google Shape;407;p9"/>
              <p:cNvSpPr/>
              <p:nvPr/>
            </p:nvSpPr>
            <p:spPr>
              <a:xfrm>
                <a:off x="1730821" y="5713295"/>
                <a:ext cx="29045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9045" h="27593" extrusionOk="0"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8" name="Google Shape;408;p9"/>
              <p:cNvSpPr/>
              <p:nvPr/>
            </p:nvSpPr>
            <p:spPr>
              <a:xfrm>
                <a:off x="2173416" y="5713295"/>
                <a:ext cx="8004054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8004054" h="27593" extrusionOk="0">
                    <a:moveTo>
                      <a:pt x="7988840" y="27594"/>
                    </a:moveTo>
                    <a:cubicBezTo>
                      <a:pt x="7980542" y="27594"/>
                      <a:pt x="7975009" y="22075"/>
                      <a:pt x="7975009" y="13797"/>
                    </a:cubicBezTo>
                    <a:cubicBezTo>
                      <a:pt x="7975009" y="5519"/>
                      <a:pt x="7980542" y="0"/>
                      <a:pt x="7988840" y="0"/>
                    </a:cubicBezTo>
                    <a:lnTo>
                      <a:pt x="7990224" y="0"/>
                    </a:lnTo>
                    <a:cubicBezTo>
                      <a:pt x="7998522" y="0"/>
                      <a:pt x="8004055" y="5519"/>
                      <a:pt x="8004055" y="13797"/>
                    </a:cubicBezTo>
                    <a:cubicBezTo>
                      <a:pt x="8004055" y="22075"/>
                      <a:pt x="7997139" y="27594"/>
                      <a:pt x="7988840" y="27594"/>
                    </a:cubicBezTo>
                    <a:close/>
                    <a:moveTo>
                      <a:pt x="7546245" y="27594"/>
                    </a:moveTo>
                    <a:cubicBezTo>
                      <a:pt x="7537947" y="27594"/>
                      <a:pt x="7532414" y="22075"/>
                      <a:pt x="7532414" y="13797"/>
                    </a:cubicBezTo>
                    <a:cubicBezTo>
                      <a:pt x="7532414" y="5519"/>
                      <a:pt x="7537947" y="0"/>
                      <a:pt x="7546245" y="0"/>
                    </a:cubicBezTo>
                    <a:lnTo>
                      <a:pt x="7547629" y="0"/>
                    </a:lnTo>
                    <a:cubicBezTo>
                      <a:pt x="7555927" y="0"/>
                      <a:pt x="7561460" y="5519"/>
                      <a:pt x="7561460" y="13797"/>
                    </a:cubicBezTo>
                    <a:cubicBezTo>
                      <a:pt x="7561460" y="22075"/>
                      <a:pt x="7554544" y="27594"/>
                      <a:pt x="7546245" y="27594"/>
                    </a:cubicBezTo>
                    <a:close/>
                    <a:moveTo>
                      <a:pt x="7103650" y="27594"/>
                    </a:moveTo>
                    <a:cubicBezTo>
                      <a:pt x="7095352" y="27594"/>
                      <a:pt x="7089819" y="22075"/>
                      <a:pt x="7089819" y="13797"/>
                    </a:cubicBezTo>
                    <a:cubicBezTo>
                      <a:pt x="7089819" y="5519"/>
                      <a:pt x="7095352" y="0"/>
                      <a:pt x="7103650" y="0"/>
                    </a:cubicBezTo>
                    <a:lnTo>
                      <a:pt x="7105034" y="0"/>
                    </a:lnTo>
                    <a:cubicBezTo>
                      <a:pt x="7113332" y="0"/>
                      <a:pt x="7118865" y="5519"/>
                      <a:pt x="7118865" y="13797"/>
                    </a:cubicBezTo>
                    <a:cubicBezTo>
                      <a:pt x="7118865" y="22075"/>
                      <a:pt x="7110566" y="27594"/>
                      <a:pt x="7103650" y="27594"/>
                    </a:cubicBezTo>
                    <a:close/>
                    <a:moveTo>
                      <a:pt x="6659672" y="27594"/>
                    </a:moveTo>
                    <a:cubicBezTo>
                      <a:pt x="6651374" y="27594"/>
                      <a:pt x="6645841" y="22075"/>
                      <a:pt x="6645841" y="13797"/>
                    </a:cubicBezTo>
                    <a:cubicBezTo>
                      <a:pt x="6645841" y="5519"/>
                      <a:pt x="6651374" y="0"/>
                      <a:pt x="6659672" y="0"/>
                    </a:cubicBezTo>
                    <a:lnTo>
                      <a:pt x="6661055" y="0"/>
                    </a:lnTo>
                    <a:cubicBezTo>
                      <a:pt x="6669354" y="0"/>
                      <a:pt x="6674886" y="5519"/>
                      <a:pt x="6674886" y="13797"/>
                    </a:cubicBezTo>
                    <a:cubicBezTo>
                      <a:pt x="6674886" y="22075"/>
                      <a:pt x="6667971" y="27594"/>
                      <a:pt x="6659672" y="27594"/>
                    </a:cubicBezTo>
                    <a:close/>
                    <a:moveTo>
                      <a:pt x="6217077" y="27594"/>
                    </a:moveTo>
                    <a:cubicBezTo>
                      <a:pt x="6208779" y="27594"/>
                      <a:pt x="6203246" y="22075"/>
                      <a:pt x="6203246" y="13797"/>
                    </a:cubicBezTo>
                    <a:cubicBezTo>
                      <a:pt x="6203246" y="5519"/>
                      <a:pt x="6208779" y="0"/>
                      <a:pt x="6217077" y="0"/>
                    </a:cubicBezTo>
                    <a:lnTo>
                      <a:pt x="6218460" y="0"/>
                    </a:lnTo>
                    <a:cubicBezTo>
                      <a:pt x="6226759" y="0"/>
                      <a:pt x="6232291" y="5519"/>
                      <a:pt x="6232291" y="13797"/>
                    </a:cubicBezTo>
                    <a:cubicBezTo>
                      <a:pt x="6232291" y="22075"/>
                      <a:pt x="6225376" y="27594"/>
                      <a:pt x="6217077" y="27594"/>
                    </a:cubicBezTo>
                    <a:close/>
                    <a:moveTo>
                      <a:pt x="5774482" y="27594"/>
                    </a:moveTo>
                    <a:cubicBezTo>
                      <a:pt x="5766183" y="27594"/>
                      <a:pt x="5760651" y="22075"/>
                      <a:pt x="5760651" y="13797"/>
                    </a:cubicBezTo>
                    <a:cubicBezTo>
                      <a:pt x="5760651" y="5519"/>
                      <a:pt x="5766183" y="0"/>
                      <a:pt x="5774482" y="0"/>
                    </a:cubicBezTo>
                    <a:lnTo>
                      <a:pt x="5775865" y="0"/>
                    </a:lnTo>
                    <a:cubicBezTo>
                      <a:pt x="5784164" y="0"/>
                      <a:pt x="5789696" y="5519"/>
                      <a:pt x="5789696" y="13797"/>
                    </a:cubicBezTo>
                    <a:cubicBezTo>
                      <a:pt x="5789696" y="22075"/>
                      <a:pt x="5781398" y="27594"/>
                      <a:pt x="5774482" y="27594"/>
                    </a:cubicBezTo>
                    <a:close/>
                    <a:moveTo>
                      <a:pt x="5330504" y="27594"/>
                    </a:moveTo>
                    <a:cubicBezTo>
                      <a:pt x="5322205" y="27594"/>
                      <a:pt x="5316673" y="22075"/>
                      <a:pt x="5316673" y="13797"/>
                    </a:cubicBezTo>
                    <a:cubicBezTo>
                      <a:pt x="5316673" y="5519"/>
                      <a:pt x="5322205" y="0"/>
                      <a:pt x="5330504" y="0"/>
                    </a:cubicBezTo>
                    <a:lnTo>
                      <a:pt x="5331887" y="0"/>
                    </a:lnTo>
                    <a:cubicBezTo>
                      <a:pt x="5340186" y="0"/>
                      <a:pt x="5345718" y="5519"/>
                      <a:pt x="5345718" y="13797"/>
                    </a:cubicBezTo>
                    <a:cubicBezTo>
                      <a:pt x="5345718" y="22075"/>
                      <a:pt x="5338803" y="27594"/>
                      <a:pt x="5330504" y="27594"/>
                    </a:cubicBezTo>
                    <a:close/>
                    <a:moveTo>
                      <a:pt x="4887909" y="27594"/>
                    </a:moveTo>
                    <a:cubicBezTo>
                      <a:pt x="4879610" y="27594"/>
                      <a:pt x="4874078" y="22075"/>
                      <a:pt x="4874078" y="13797"/>
                    </a:cubicBezTo>
                    <a:cubicBezTo>
                      <a:pt x="4874078" y="5519"/>
                      <a:pt x="4879610" y="0"/>
                      <a:pt x="4887909" y="0"/>
                    </a:cubicBezTo>
                    <a:lnTo>
                      <a:pt x="4889292" y="0"/>
                    </a:lnTo>
                    <a:cubicBezTo>
                      <a:pt x="4897591" y="0"/>
                      <a:pt x="4903123" y="5519"/>
                      <a:pt x="4903123" y="13797"/>
                    </a:cubicBezTo>
                    <a:cubicBezTo>
                      <a:pt x="4903123" y="22075"/>
                      <a:pt x="4896208" y="27594"/>
                      <a:pt x="4887909" y="27594"/>
                    </a:cubicBezTo>
                    <a:close/>
                    <a:moveTo>
                      <a:pt x="4445314" y="27594"/>
                    </a:moveTo>
                    <a:cubicBezTo>
                      <a:pt x="4437015" y="27594"/>
                      <a:pt x="4431483" y="22075"/>
                      <a:pt x="4431483" y="13797"/>
                    </a:cubicBezTo>
                    <a:cubicBezTo>
                      <a:pt x="4431483" y="5519"/>
                      <a:pt x="4437015" y="0"/>
                      <a:pt x="4445314" y="0"/>
                    </a:cubicBezTo>
                    <a:lnTo>
                      <a:pt x="4446697" y="0"/>
                    </a:lnTo>
                    <a:cubicBezTo>
                      <a:pt x="4454996" y="0"/>
                      <a:pt x="4460528" y="5519"/>
                      <a:pt x="4460528" y="13797"/>
                    </a:cubicBezTo>
                    <a:cubicBezTo>
                      <a:pt x="4460528" y="22075"/>
                      <a:pt x="4452229" y="27594"/>
                      <a:pt x="4445314" y="27594"/>
                    </a:cubicBezTo>
                    <a:close/>
                    <a:moveTo>
                      <a:pt x="4001336" y="27594"/>
                    </a:moveTo>
                    <a:cubicBezTo>
                      <a:pt x="3993037" y="27594"/>
                      <a:pt x="3987504" y="22075"/>
                      <a:pt x="3987504" y="13797"/>
                    </a:cubicBezTo>
                    <a:cubicBezTo>
                      <a:pt x="3987504" y="5519"/>
                      <a:pt x="3993037" y="0"/>
                      <a:pt x="4001336" y="0"/>
                    </a:cubicBezTo>
                    <a:lnTo>
                      <a:pt x="4002719" y="0"/>
                    </a:lnTo>
                    <a:cubicBezTo>
                      <a:pt x="4011018" y="0"/>
                      <a:pt x="4016550" y="5519"/>
                      <a:pt x="4016550" y="13797"/>
                    </a:cubicBezTo>
                    <a:cubicBezTo>
                      <a:pt x="4016550" y="22075"/>
                      <a:pt x="4009634" y="27594"/>
                      <a:pt x="4001336" y="27594"/>
                    </a:cubicBezTo>
                    <a:close/>
                    <a:moveTo>
                      <a:pt x="3558741" y="27594"/>
                    </a:moveTo>
                    <a:lnTo>
                      <a:pt x="3557358" y="27594"/>
                    </a:lnTo>
                    <a:cubicBezTo>
                      <a:pt x="3549059" y="27594"/>
                      <a:pt x="3543527" y="22075"/>
                      <a:pt x="3543527" y="13797"/>
                    </a:cubicBezTo>
                    <a:cubicBezTo>
                      <a:pt x="3543527" y="5519"/>
                      <a:pt x="3549059" y="0"/>
                      <a:pt x="3557358" y="0"/>
                    </a:cubicBezTo>
                    <a:lnTo>
                      <a:pt x="3558741" y="0"/>
                    </a:lnTo>
                    <a:cubicBezTo>
                      <a:pt x="3567039" y="0"/>
                      <a:pt x="3572572" y="5519"/>
                      <a:pt x="3572572" y="13797"/>
                    </a:cubicBezTo>
                    <a:cubicBezTo>
                      <a:pt x="3572572" y="22075"/>
                      <a:pt x="3567039" y="27594"/>
                      <a:pt x="3558741" y="27594"/>
                    </a:cubicBezTo>
                    <a:close/>
                    <a:moveTo>
                      <a:pt x="3116146" y="27594"/>
                    </a:moveTo>
                    <a:cubicBezTo>
                      <a:pt x="3107847" y="27594"/>
                      <a:pt x="3102314" y="22075"/>
                      <a:pt x="3102314" y="13797"/>
                    </a:cubicBezTo>
                    <a:cubicBezTo>
                      <a:pt x="3102314" y="5519"/>
                      <a:pt x="3107847" y="0"/>
                      <a:pt x="3116146" y="0"/>
                    </a:cubicBezTo>
                    <a:lnTo>
                      <a:pt x="3117529" y="0"/>
                    </a:lnTo>
                    <a:cubicBezTo>
                      <a:pt x="3125827" y="0"/>
                      <a:pt x="3131360" y="5519"/>
                      <a:pt x="3131360" y="13797"/>
                    </a:cubicBezTo>
                    <a:cubicBezTo>
                      <a:pt x="3131360" y="22075"/>
                      <a:pt x="3123061" y="27594"/>
                      <a:pt x="3116146" y="27594"/>
                    </a:cubicBezTo>
                    <a:close/>
                    <a:moveTo>
                      <a:pt x="2672168" y="27594"/>
                    </a:moveTo>
                    <a:lnTo>
                      <a:pt x="2670785" y="27594"/>
                    </a:lnTo>
                    <a:cubicBezTo>
                      <a:pt x="2662486" y="27594"/>
                      <a:pt x="2656953" y="22075"/>
                      <a:pt x="2656953" y="13797"/>
                    </a:cubicBezTo>
                    <a:cubicBezTo>
                      <a:pt x="2656953" y="5519"/>
                      <a:pt x="2662486" y="0"/>
                      <a:pt x="2670785" y="0"/>
                    </a:cubicBezTo>
                    <a:lnTo>
                      <a:pt x="2672168" y="0"/>
                    </a:lnTo>
                    <a:cubicBezTo>
                      <a:pt x="2680466" y="0"/>
                      <a:pt x="2685999" y="5519"/>
                      <a:pt x="2685999" y="13797"/>
                    </a:cubicBezTo>
                    <a:cubicBezTo>
                      <a:pt x="2685999" y="22075"/>
                      <a:pt x="2680466" y="27594"/>
                      <a:pt x="2672168" y="27594"/>
                    </a:cubicBezTo>
                    <a:close/>
                    <a:moveTo>
                      <a:pt x="2229573" y="27594"/>
                    </a:moveTo>
                    <a:cubicBezTo>
                      <a:pt x="2221274" y="27594"/>
                      <a:pt x="2215741" y="22075"/>
                      <a:pt x="2215741" y="13797"/>
                    </a:cubicBezTo>
                    <a:cubicBezTo>
                      <a:pt x="2215741" y="5519"/>
                      <a:pt x="2221274" y="0"/>
                      <a:pt x="2229573" y="0"/>
                    </a:cubicBezTo>
                    <a:lnTo>
                      <a:pt x="2230956" y="0"/>
                    </a:lnTo>
                    <a:cubicBezTo>
                      <a:pt x="2239254" y="0"/>
                      <a:pt x="2244787" y="5519"/>
                      <a:pt x="2244787" y="13797"/>
                    </a:cubicBezTo>
                    <a:cubicBezTo>
                      <a:pt x="2244787" y="22075"/>
                      <a:pt x="2237871" y="27594"/>
                      <a:pt x="2229573" y="27594"/>
                    </a:cubicBezTo>
                    <a:close/>
                    <a:moveTo>
                      <a:pt x="1786977" y="27594"/>
                    </a:moveTo>
                    <a:cubicBezTo>
                      <a:pt x="1778679" y="27594"/>
                      <a:pt x="1773146" y="22075"/>
                      <a:pt x="1773146" y="13797"/>
                    </a:cubicBezTo>
                    <a:cubicBezTo>
                      <a:pt x="1773146" y="5519"/>
                      <a:pt x="1778679" y="0"/>
                      <a:pt x="1786977" y="0"/>
                    </a:cubicBezTo>
                    <a:lnTo>
                      <a:pt x="1788361" y="0"/>
                    </a:lnTo>
                    <a:cubicBezTo>
                      <a:pt x="1796659" y="0"/>
                      <a:pt x="1802192" y="5519"/>
                      <a:pt x="1802192" y="13797"/>
                    </a:cubicBezTo>
                    <a:cubicBezTo>
                      <a:pt x="1802192" y="22075"/>
                      <a:pt x="1793893" y="27594"/>
                      <a:pt x="1786977" y="27594"/>
                    </a:cubicBezTo>
                    <a:close/>
                    <a:moveTo>
                      <a:pt x="1342999" y="27594"/>
                    </a:moveTo>
                    <a:lnTo>
                      <a:pt x="1341616" y="27594"/>
                    </a:lnTo>
                    <a:cubicBezTo>
                      <a:pt x="1333317" y="27594"/>
                      <a:pt x="1327785" y="22075"/>
                      <a:pt x="1327785" y="13797"/>
                    </a:cubicBezTo>
                    <a:cubicBezTo>
                      <a:pt x="1327785" y="5519"/>
                      <a:pt x="1333317" y="0"/>
                      <a:pt x="1341616" y="0"/>
                    </a:cubicBezTo>
                    <a:lnTo>
                      <a:pt x="1342999" y="0"/>
                    </a:lnTo>
                    <a:cubicBezTo>
                      <a:pt x="1351298" y="0"/>
                      <a:pt x="1356831" y="5519"/>
                      <a:pt x="1356831" y="13797"/>
                    </a:cubicBezTo>
                    <a:cubicBezTo>
                      <a:pt x="1356831" y="22075"/>
                      <a:pt x="1351298" y="27594"/>
                      <a:pt x="1342999" y="27594"/>
                    </a:cubicBezTo>
                    <a:close/>
                    <a:moveTo>
                      <a:pt x="900404" y="27594"/>
                    </a:moveTo>
                    <a:cubicBezTo>
                      <a:pt x="892106" y="27594"/>
                      <a:pt x="886573" y="22075"/>
                      <a:pt x="886573" y="13797"/>
                    </a:cubicBezTo>
                    <a:cubicBezTo>
                      <a:pt x="886573" y="5519"/>
                      <a:pt x="892106" y="0"/>
                      <a:pt x="900404" y="0"/>
                    </a:cubicBezTo>
                    <a:lnTo>
                      <a:pt x="901787" y="0"/>
                    </a:lnTo>
                    <a:cubicBezTo>
                      <a:pt x="910086" y="0"/>
                      <a:pt x="915618" y="5519"/>
                      <a:pt x="915618" y="13797"/>
                    </a:cubicBezTo>
                    <a:cubicBezTo>
                      <a:pt x="915618" y="22075"/>
                      <a:pt x="908703" y="27594"/>
                      <a:pt x="900404" y="27594"/>
                    </a:cubicBezTo>
                    <a:close/>
                    <a:moveTo>
                      <a:pt x="457809" y="27594"/>
                    </a:moveTo>
                    <a:lnTo>
                      <a:pt x="456426" y="27594"/>
                    </a:lnTo>
                    <a:cubicBezTo>
                      <a:pt x="448127" y="27594"/>
                      <a:pt x="442595" y="22075"/>
                      <a:pt x="442595" y="13797"/>
                    </a:cubicBezTo>
                    <a:cubicBezTo>
                      <a:pt x="442595" y="5519"/>
                      <a:pt x="448127" y="0"/>
                      <a:pt x="456426" y="0"/>
                    </a:cubicBezTo>
                    <a:lnTo>
                      <a:pt x="457809" y="0"/>
                    </a:lnTo>
                    <a:cubicBezTo>
                      <a:pt x="466108" y="0"/>
                      <a:pt x="471640" y="5519"/>
                      <a:pt x="471640" y="13797"/>
                    </a:cubicBezTo>
                    <a:cubicBezTo>
                      <a:pt x="471640" y="22075"/>
                      <a:pt x="464725" y="27594"/>
                      <a:pt x="457809" y="27594"/>
                    </a:cubicBezTo>
                    <a:close/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9" name="Google Shape;409;p9"/>
              <p:cNvSpPr/>
              <p:nvPr/>
            </p:nvSpPr>
            <p:spPr>
              <a:xfrm>
                <a:off x="10591020" y="5713295"/>
                <a:ext cx="27662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7662" h="27593" extrusionOk="0">
                    <a:moveTo>
                      <a:pt x="13831" y="27594"/>
                    </a:moveTo>
                    <a:cubicBezTo>
                      <a:pt x="5533" y="27594"/>
                      <a:pt x="0" y="22075"/>
                      <a:pt x="0" y="13797"/>
                    </a:cubicBezTo>
                    <a:cubicBezTo>
                      <a:pt x="0" y="5519"/>
                      <a:pt x="5533" y="0"/>
                      <a:pt x="13831" y="0"/>
                    </a:cubicBezTo>
                    <a:lnTo>
                      <a:pt x="13831" y="0"/>
                    </a:lnTo>
                    <a:cubicBezTo>
                      <a:pt x="22130" y="0"/>
                      <a:pt x="27662" y="5519"/>
                      <a:pt x="27662" y="13797"/>
                    </a:cubicBezTo>
                    <a:cubicBezTo>
                      <a:pt x="27662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410" name="Google Shape;410;p9"/>
          <p:cNvSpPr txBox="1">
            <a:spLocks noGrp="1"/>
          </p:cNvSpPr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1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  <p:sp>
        <p:nvSpPr>
          <p:cNvPr id="411" name="Google Shape;411;p9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pic>
        <p:nvPicPr>
          <p:cNvPr id="412" name="Google Shape;412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-328711" y="3679463"/>
            <a:ext cx="3419223" cy="2250543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6521814" y="-585775"/>
            <a:ext cx="3419223" cy="22505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9" name="Google Shape;469;p13"/>
          <p:cNvGrpSpPr/>
          <p:nvPr/>
        </p:nvGrpSpPr>
        <p:grpSpPr>
          <a:xfrm>
            <a:off x="229836" y="291440"/>
            <a:ext cx="8684329" cy="4560619"/>
            <a:chOff x="404546" y="237996"/>
            <a:chExt cx="8887861" cy="4667505"/>
          </a:xfrm>
        </p:grpSpPr>
        <p:grpSp>
          <p:nvGrpSpPr>
            <p:cNvPr id="470" name="Google Shape;470;p13"/>
            <p:cNvGrpSpPr/>
            <p:nvPr/>
          </p:nvGrpSpPr>
          <p:grpSpPr>
            <a:xfrm>
              <a:off x="404546" y="237996"/>
              <a:ext cx="8887861" cy="27593"/>
              <a:chOff x="1730821" y="1073383"/>
              <a:chExt cx="8887861" cy="27593"/>
            </a:xfrm>
          </p:grpSpPr>
          <p:sp>
            <p:nvSpPr>
              <p:cNvPr id="471" name="Google Shape;471;p13"/>
              <p:cNvSpPr/>
              <p:nvPr/>
            </p:nvSpPr>
            <p:spPr>
              <a:xfrm>
                <a:off x="1730821" y="1073383"/>
                <a:ext cx="29045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9045" h="27593" extrusionOk="0"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2" name="Google Shape;472;p13"/>
              <p:cNvSpPr/>
              <p:nvPr/>
            </p:nvSpPr>
            <p:spPr>
              <a:xfrm>
                <a:off x="2173416" y="1073383"/>
                <a:ext cx="8004054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8004054" h="27593" extrusionOk="0">
                    <a:moveTo>
                      <a:pt x="7988840" y="27594"/>
                    </a:moveTo>
                    <a:cubicBezTo>
                      <a:pt x="7980542" y="27594"/>
                      <a:pt x="7975009" y="22075"/>
                      <a:pt x="7975009" y="13797"/>
                    </a:cubicBezTo>
                    <a:cubicBezTo>
                      <a:pt x="7975009" y="5519"/>
                      <a:pt x="7980542" y="0"/>
                      <a:pt x="7988840" y="0"/>
                    </a:cubicBezTo>
                    <a:lnTo>
                      <a:pt x="7990224" y="0"/>
                    </a:lnTo>
                    <a:cubicBezTo>
                      <a:pt x="7998522" y="0"/>
                      <a:pt x="8004055" y="5519"/>
                      <a:pt x="8004055" y="13797"/>
                    </a:cubicBezTo>
                    <a:cubicBezTo>
                      <a:pt x="8004055" y="22075"/>
                      <a:pt x="7997139" y="27594"/>
                      <a:pt x="7988840" y="27594"/>
                    </a:cubicBezTo>
                    <a:close/>
                    <a:moveTo>
                      <a:pt x="7546245" y="27594"/>
                    </a:moveTo>
                    <a:cubicBezTo>
                      <a:pt x="7537947" y="27594"/>
                      <a:pt x="7532414" y="22075"/>
                      <a:pt x="7532414" y="13797"/>
                    </a:cubicBezTo>
                    <a:cubicBezTo>
                      <a:pt x="7532414" y="5519"/>
                      <a:pt x="7537947" y="0"/>
                      <a:pt x="7546245" y="0"/>
                    </a:cubicBezTo>
                    <a:lnTo>
                      <a:pt x="7547629" y="0"/>
                    </a:lnTo>
                    <a:cubicBezTo>
                      <a:pt x="7555927" y="0"/>
                      <a:pt x="7561460" y="5519"/>
                      <a:pt x="7561460" y="13797"/>
                    </a:cubicBezTo>
                    <a:cubicBezTo>
                      <a:pt x="7561460" y="22075"/>
                      <a:pt x="7554544" y="27594"/>
                      <a:pt x="7546245" y="27594"/>
                    </a:cubicBezTo>
                    <a:close/>
                    <a:moveTo>
                      <a:pt x="7103650" y="27594"/>
                    </a:moveTo>
                    <a:cubicBezTo>
                      <a:pt x="7095352" y="27594"/>
                      <a:pt x="7089819" y="22075"/>
                      <a:pt x="7089819" y="13797"/>
                    </a:cubicBezTo>
                    <a:cubicBezTo>
                      <a:pt x="7089819" y="5519"/>
                      <a:pt x="7095352" y="0"/>
                      <a:pt x="7103650" y="0"/>
                    </a:cubicBezTo>
                    <a:lnTo>
                      <a:pt x="7105034" y="0"/>
                    </a:lnTo>
                    <a:cubicBezTo>
                      <a:pt x="7113332" y="0"/>
                      <a:pt x="7118865" y="5519"/>
                      <a:pt x="7118865" y="13797"/>
                    </a:cubicBezTo>
                    <a:cubicBezTo>
                      <a:pt x="7118865" y="22075"/>
                      <a:pt x="7110566" y="27594"/>
                      <a:pt x="7103650" y="27594"/>
                    </a:cubicBezTo>
                    <a:close/>
                    <a:moveTo>
                      <a:pt x="6659672" y="27594"/>
                    </a:moveTo>
                    <a:cubicBezTo>
                      <a:pt x="6651374" y="27594"/>
                      <a:pt x="6645841" y="22075"/>
                      <a:pt x="6645841" y="13797"/>
                    </a:cubicBezTo>
                    <a:cubicBezTo>
                      <a:pt x="6645841" y="5519"/>
                      <a:pt x="6651374" y="0"/>
                      <a:pt x="6659672" y="0"/>
                    </a:cubicBezTo>
                    <a:lnTo>
                      <a:pt x="6661055" y="0"/>
                    </a:lnTo>
                    <a:cubicBezTo>
                      <a:pt x="6669354" y="0"/>
                      <a:pt x="6674886" y="5519"/>
                      <a:pt x="6674886" y="13797"/>
                    </a:cubicBezTo>
                    <a:cubicBezTo>
                      <a:pt x="6674886" y="22075"/>
                      <a:pt x="6667971" y="27594"/>
                      <a:pt x="6659672" y="27594"/>
                    </a:cubicBezTo>
                    <a:close/>
                    <a:moveTo>
                      <a:pt x="6217077" y="27594"/>
                    </a:moveTo>
                    <a:cubicBezTo>
                      <a:pt x="6208779" y="27594"/>
                      <a:pt x="6203246" y="22075"/>
                      <a:pt x="6203246" y="13797"/>
                    </a:cubicBezTo>
                    <a:cubicBezTo>
                      <a:pt x="6203246" y="5519"/>
                      <a:pt x="6208779" y="0"/>
                      <a:pt x="6217077" y="0"/>
                    </a:cubicBezTo>
                    <a:lnTo>
                      <a:pt x="6218460" y="0"/>
                    </a:lnTo>
                    <a:cubicBezTo>
                      <a:pt x="6226759" y="0"/>
                      <a:pt x="6232291" y="5519"/>
                      <a:pt x="6232291" y="13797"/>
                    </a:cubicBezTo>
                    <a:cubicBezTo>
                      <a:pt x="6232291" y="22075"/>
                      <a:pt x="6225376" y="27594"/>
                      <a:pt x="6217077" y="27594"/>
                    </a:cubicBezTo>
                    <a:close/>
                    <a:moveTo>
                      <a:pt x="5774482" y="27594"/>
                    </a:moveTo>
                    <a:cubicBezTo>
                      <a:pt x="5766183" y="27594"/>
                      <a:pt x="5760651" y="22075"/>
                      <a:pt x="5760651" y="13797"/>
                    </a:cubicBezTo>
                    <a:cubicBezTo>
                      <a:pt x="5760651" y="5519"/>
                      <a:pt x="5766183" y="0"/>
                      <a:pt x="5774482" y="0"/>
                    </a:cubicBezTo>
                    <a:lnTo>
                      <a:pt x="5775865" y="0"/>
                    </a:lnTo>
                    <a:cubicBezTo>
                      <a:pt x="5784164" y="0"/>
                      <a:pt x="5789696" y="5519"/>
                      <a:pt x="5789696" y="13797"/>
                    </a:cubicBezTo>
                    <a:cubicBezTo>
                      <a:pt x="5789696" y="22075"/>
                      <a:pt x="5781398" y="27594"/>
                      <a:pt x="5774482" y="27594"/>
                    </a:cubicBezTo>
                    <a:close/>
                    <a:moveTo>
                      <a:pt x="5330504" y="27594"/>
                    </a:moveTo>
                    <a:cubicBezTo>
                      <a:pt x="5322205" y="27594"/>
                      <a:pt x="5316673" y="22075"/>
                      <a:pt x="5316673" y="13797"/>
                    </a:cubicBezTo>
                    <a:cubicBezTo>
                      <a:pt x="5316673" y="5519"/>
                      <a:pt x="5322205" y="0"/>
                      <a:pt x="5330504" y="0"/>
                    </a:cubicBezTo>
                    <a:lnTo>
                      <a:pt x="5331887" y="0"/>
                    </a:lnTo>
                    <a:cubicBezTo>
                      <a:pt x="5340186" y="0"/>
                      <a:pt x="5345718" y="5519"/>
                      <a:pt x="5345718" y="13797"/>
                    </a:cubicBezTo>
                    <a:cubicBezTo>
                      <a:pt x="5345718" y="22075"/>
                      <a:pt x="5338803" y="27594"/>
                      <a:pt x="5330504" y="27594"/>
                    </a:cubicBezTo>
                    <a:close/>
                    <a:moveTo>
                      <a:pt x="4887909" y="27594"/>
                    </a:moveTo>
                    <a:cubicBezTo>
                      <a:pt x="4879610" y="27594"/>
                      <a:pt x="4874078" y="22075"/>
                      <a:pt x="4874078" y="13797"/>
                    </a:cubicBezTo>
                    <a:cubicBezTo>
                      <a:pt x="4874078" y="5519"/>
                      <a:pt x="4879610" y="0"/>
                      <a:pt x="4887909" y="0"/>
                    </a:cubicBezTo>
                    <a:lnTo>
                      <a:pt x="4889292" y="0"/>
                    </a:lnTo>
                    <a:cubicBezTo>
                      <a:pt x="4897591" y="0"/>
                      <a:pt x="4903123" y="5519"/>
                      <a:pt x="4903123" y="13797"/>
                    </a:cubicBezTo>
                    <a:cubicBezTo>
                      <a:pt x="4903123" y="22075"/>
                      <a:pt x="4896208" y="27594"/>
                      <a:pt x="4887909" y="27594"/>
                    </a:cubicBezTo>
                    <a:close/>
                    <a:moveTo>
                      <a:pt x="4445314" y="27594"/>
                    </a:moveTo>
                    <a:cubicBezTo>
                      <a:pt x="4437015" y="27594"/>
                      <a:pt x="4431483" y="22075"/>
                      <a:pt x="4431483" y="13797"/>
                    </a:cubicBezTo>
                    <a:cubicBezTo>
                      <a:pt x="4431483" y="5519"/>
                      <a:pt x="4437015" y="0"/>
                      <a:pt x="4445314" y="0"/>
                    </a:cubicBezTo>
                    <a:lnTo>
                      <a:pt x="4446697" y="0"/>
                    </a:lnTo>
                    <a:cubicBezTo>
                      <a:pt x="4454996" y="0"/>
                      <a:pt x="4460528" y="5519"/>
                      <a:pt x="4460528" y="13797"/>
                    </a:cubicBezTo>
                    <a:cubicBezTo>
                      <a:pt x="4460528" y="22075"/>
                      <a:pt x="4452229" y="27594"/>
                      <a:pt x="4445314" y="27594"/>
                    </a:cubicBezTo>
                    <a:close/>
                    <a:moveTo>
                      <a:pt x="4001336" y="27594"/>
                    </a:moveTo>
                    <a:cubicBezTo>
                      <a:pt x="3993037" y="27594"/>
                      <a:pt x="3987504" y="22075"/>
                      <a:pt x="3987504" y="13797"/>
                    </a:cubicBezTo>
                    <a:cubicBezTo>
                      <a:pt x="3987504" y="5519"/>
                      <a:pt x="3993037" y="0"/>
                      <a:pt x="4001336" y="0"/>
                    </a:cubicBezTo>
                    <a:lnTo>
                      <a:pt x="4002719" y="0"/>
                    </a:lnTo>
                    <a:cubicBezTo>
                      <a:pt x="4011018" y="0"/>
                      <a:pt x="4016550" y="5519"/>
                      <a:pt x="4016550" y="13797"/>
                    </a:cubicBezTo>
                    <a:cubicBezTo>
                      <a:pt x="4016550" y="22075"/>
                      <a:pt x="4009634" y="27594"/>
                      <a:pt x="4001336" y="27594"/>
                    </a:cubicBezTo>
                    <a:close/>
                    <a:moveTo>
                      <a:pt x="3558741" y="27594"/>
                    </a:moveTo>
                    <a:lnTo>
                      <a:pt x="3557358" y="27594"/>
                    </a:lnTo>
                    <a:cubicBezTo>
                      <a:pt x="3549059" y="27594"/>
                      <a:pt x="3543527" y="22075"/>
                      <a:pt x="3543527" y="13797"/>
                    </a:cubicBezTo>
                    <a:cubicBezTo>
                      <a:pt x="3543527" y="5519"/>
                      <a:pt x="3549059" y="0"/>
                      <a:pt x="3557358" y="0"/>
                    </a:cubicBezTo>
                    <a:lnTo>
                      <a:pt x="3558741" y="0"/>
                    </a:lnTo>
                    <a:cubicBezTo>
                      <a:pt x="3567039" y="0"/>
                      <a:pt x="3572572" y="5519"/>
                      <a:pt x="3572572" y="13797"/>
                    </a:cubicBezTo>
                    <a:cubicBezTo>
                      <a:pt x="3572572" y="22075"/>
                      <a:pt x="3567039" y="27594"/>
                      <a:pt x="3558741" y="27594"/>
                    </a:cubicBezTo>
                    <a:close/>
                    <a:moveTo>
                      <a:pt x="3116146" y="27594"/>
                    </a:moveTo>
                    <a:cubicBezTo>
                      <a:pt x="3107847" y="27594"/>
                      <a:pt x="3102314" y="22075"/>
                      <a:pt x="3102314" y="13797"/>
                    </a:cubicBezTo>
                    <a:cubicBezTo>
                      <a:pt x="3102314" y="5519"/>
                      <a:pt x="3107847" y="0"/>
                      <a:pt x="3116146" y="0"/>
                    </a:cubicBezTo>
                    <a:lnTo>
                      <a:pt x="3117529" y="0"/>
                    </a:lnTo>
                    <a:cubicBezTo>
                      <a:pt x="3125827" y="0"/>
                      <a:pt x="3131360" y="5519"/>
                      <a:pt x="3131360" y="13797"/>
                    </a:cubicBezTo>
                    <a:cubicBezTo>
                      <a:pt x="3131360" y="22075"/>
                      <a:pt x="3123061" y="27594"/>
                      <a:pt x="3116146" y="27594"/>
                    </a:cubicBezTo>
                    <a:close/>
                    <a:moveTo>
                      <a:pt x="2672168" y="27594"/>
                    </a:moveTo>
                    <a:lnTo>
                      <a:pt x="2670785" y="27594"/>
                    </a:lnTo>
                    <a:cubicBezTo>
                      <a:pt x="2662486" y="27594"/>
                      <a:pt x="2656953" y="22075"/>
                      <a:pt x="2656953" y="13797"/>
                    </a:cubicBezTo>
                    <a:cubicBezTo>
                      <a:pt x="2656953" y="5519"/>
                      <a:pt x="2662486" y="0"/>
                      <a:pt x="2670785" y="0"/>
                    </a:cubicBezTo>
                    <a:lnTo>
                      <a:pt x="2672168" y="0"/>
                    </a:lnTo>
                    <a:cubicBezTo>
                      <a:pt x="2680466" y="0"/>
                      <a:pt x="2685999" y="5519"/>
                      <a:pt x="2685999" y="13797"/>
                    </a:cubicBezTo>
                    <a:cubicBezTo>
                      <a:pt x="2685999" y="22075"/>
                      <a:pt x="2680466" y="27594"/>
                      <a:pt x="2672168" y="27594"/>
                    </a:cubicBezTo>
                    <a:close/>
                    <a:moveTo>
                      <a:pt x="2229573" y="27594"/>
                    </a:moveTo>
                    <a:cubicBezTo>
                      <a:pt x="2221274" y="27594"/>
                      <a:pt x="2215741" y="22075"/>
                      <a:pt x="2215741" y="13797"/>
                    </a:cubicBezTo>
                    <a:cubicBezTo>
                      <a:pt x="2215741" y="5519"/>
                      <a:pt x="2221274" y="0"/>
                      <a:pt x="2229573" y="0"/>
                    </a:cubicBezTo>
                    <a:lnTo>
                      <a:pt x="2230956" y="0"/>
                    </a:lnTo>
                    <a:cubicBezTo>
                      <a:pt x="2239254" y="0"/>
                      <a:pt x="2244787" y="5519"/>
                      <a:pt x="2244787" y="13797"/>
                    </a:cubicBezTo>
                    <a:cubicBezTo>
                      <a:pt x="2244787" y="22075"/>
                      <a:pt x="2237871" y="27594"/>
                      <a:pt x="2229573" y="27594"/>
                    </a:cubicBezTo>
                    <a:close/>
                    <a:moveTo>
                      <a:pt x="1786977" y="27594"/>
                    </a:moveTo>
                    <a:cubicBezTo>
                      <a:pt x="1778679" y="27594"/>
                      <a:pt x="1773146" y="22075"/>
                      <a:pt x="1773146" y="13797"/>
                    </a:cubicBezTo>
                    <a:cubicBezTo>
                      <a:pt x="1773146" y="5519"/>
                      <a:pt x="1778679" y="0"/>
                      <a:pt x="1786977" y="0"/>
                    </a:cubicBezTo>
                    <a:lnTo>
                      <a:pt x="1788361" y="0"/>
                    </a:lnTo>
                    <a:cubicBezTo>
                      <a:pt x="1796659" y="0"/>
                      <a:pt x="1802192" y="5519"/>
                      <a:pt x="1802192" y="13797"/>
                    </a:cubicBezTo>
                    <a:cubicBezTo>
                      <a:pt x="1802192" y="22075"/>
                      <a:pt x="1793893" y="27594"/>
                      <a:pt x="1786977" y="27594"/>
                    </a:cubicBezTo>
                    <a:close/>
                    <a:moveTo>
                      <a:pt x="1342999" y="27594"/>
                    </a:moveTo>
                    <a:lnTo>
                      <a:pt x="1341616" y="27594"/>
                    </a:lnTo>
                    <a:cubicBezTo>
                      <a:pt x="1333317" y="27594"/>
                      <a:pt x="1327785" y="22075"/>
                      <a:pt x="1327785" y="13797"/>
                    </a:cubicBezTo>
                    <a:cubicBezTo>
                      <a:pt x="1327785" y="5519"/>
                      <a:pt x="1333317" y="0"/>
                      <a:pt x="1341616" y="0"/>
                    </a:cubicBezTo>
                    <a:lnTo>
                      <a:pt x="1342999" y="0"/>
                    </a:lnTo>
                    <a:cubicBezTo>
                      <a:pt x="1351298" y="0"/>
                      <a:pt x="1356831" y="5519"/>
                      <a:pt x="1356831" y="13797"/>
                    </a:cubicBezTo>
                    <a:cubicBezTo>
                      <a:pt x="1356831" y="22075"/>
                      <a:pt x="1351298" y="27594"/>
                      <a:pt x="1342999" y="27594"/>
                    </a:cubicBezTo>
                    <a:close/>
                    <a:moveTo>
                      <a:pt x="900404" y="27594"/>
                    </a:moveTo>
                    <a:cubicBezTo>
                      <a:pt x="892106" y="27594"/>
                      <a:pt x="886573" y="22075"/>
                      <a:pt x="886573" y="13797"/>
                    </a:cubicBezTo>
                    <a:cubicBezTo>
                      <a:pt x="886573" y="5519"/>
                      <a:pt x="892106" y="0"/>
                      <a:pt x="900404" y="0"/>
                    </a:cubicBezTo>
                    <a:lnTo>
                      <a:pt x="901787" y="0"/>
                    </a:lnTo>
                    <a:cubicBezTo>
                      <a:pt x="910086" y="0"/>
                      <a:pt x="915618" y="5519"/>
                      <a:pt x="915618" y="13797"/>
                    </a:cubicBezTo>
                    <a:cubicBezTo>
                      <a:pt x="915618" y="22075"/>
                      <a:pt x="908703" y="27594"/>
                      <a:pt x="900404" y="27594"/>
                    </a:cubicBezTo>
                    <a:close/>
                    <a:moveTo>
                      <a:pt x="457809" y="27594"/>
                    </a:moveTo>
                    <a:lnTo>
                      <a:pt x="456426" y="27594"/>
                    </a:lnTo>
                    <a:cubicBezTo>
                      <a:pt x="448127" y="27594"/>
                      <a:pt x="442595" y="22075"/>
                      <a:pt x="442595" y="13797"/>
                    </a:cubicBezTo>
                    <a:cubicBezTo>
                      <a:pt x="442595" y="5519"/>
                      <a:pt x="448127" y="0"/>
                      <a:pt x="456426" y="0"/>
                    </a:cubicBezTo>
                    <a:lnTo>
                      <a:pt x="457809" y="0"/>
                    </a:lnTo>
                    <a:cubicBezTo>
                      <a:pt x="466108" y="0"/>
                      <a:pt x="471640" y="5519"/>
                      <a:pt x="471640" y="13797"/>
                    </a:cubicBezTo>
                    <a:cubicBezTo>
                      <a:pt x="471640" y="22075"/>
                      <a:pt x="464725" y="27594"/>
                      <a:pt x="457809" y="27594"/>
                    </a:cubicBezTo>
                    <a:close/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3" name="Google Shape;473;p13"/>
              <p:cNvSpPr/>
              <p:nvPr/>
            </p:nvSpPr>
            <p:spPr>
              <a:xfrm>
                <a:off x="10591020" y="1073383"/>
                <a:ext cx="27662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7662" h="27593" extrusionOk="0">
                    <a:moveTo>
                      <a:pt x="13831" y="27594"/>
                    </a:moveTo>
                    <a:cubicBezTo>
                      <a:pt x="5533" y="27594"/>
                      <a:pt x="0" y="22075"/>
                      <a:pt x="0" y="13797"/>
                    </a:cubicBezTo>
                    <a:cubicBezTo>
                      <a:pt x="0" y="5519"/>
                      <a:pt x="5533" y="0"/>
                      <a:pt x="13831" y="0"/>
                    </a:cubicBezTo>
                    <a:lnTo>
                      <a:pt x="13831" y="0"/>
                    </a:lnTo>
                    <a:cubicBezTo>
                      <a:pt x="22130" y="0"/>
                      <a:pt x="27662" y="5519"/>
                      <a:pt x="27662" y="13797"/>
                    </a:cubicBezTo>
                    <a:cubicBezTo>
                      <a:pt x="27662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74" name="Google Shape;474;p13"/>
            <p:cNvGrpSpPr/>
            <p:nvPr/>
          </p:nvGrpSpPr>
          <p:grpSpPr>
            <a:xfrm>
              <a:off x="404546" y="701573"/>
              <a:ext cx="8887861" cy="27593"/>
              <a:chOff x="1730821" y="1536960"/>
              <a:chExt cx="8887861" cy="27593"/>
            </a:xfrm>
          </p:grpSpPr>
          <p:sp>
            <p:nvSpPr>
              <p:cNvPr id="475" name="Google Shape;475;p13"/>
              <p:cNvSpPr/>
              <p:nvPr/>
            </p:nvSpPr>
            <p:spPr>
              <a:xfrm>
                <a:off x="1730821" y="1536960"/>
                <a:ext cx="29045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9045" h="27593" extrusionOk="0"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6" name="Google Shape;476;p13"/>
              <p:cNvSpPr/>
              <p:nvPr/>
            </p:nvSpPr>
            <p:spPr>
              <a:xfrm>
                <a:off x="2173416" y="1536960"/>
                <a:ext cx="8004054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8004054" h="27593" extrusionOk="0">
                    <a:moveTo>
                      <a:pt x="7988840" y="27594"/>
                    </a:moveTo>
                    <a:cubicBezTo>
                      <a:pt x="7980542" y="27594"/>
                      <a:pt x="7975009" y="22075"/>
                      <a:pt x="7975009" y="13797"/>
                    </a:cubicBezTo>
                    <a:cubicBezTo>
                      <a:pt x="7975009" y="5519"/>
                      <a:pt x="7980542" y="0"/>
                      <a:pt x="7988840" y="0"/>
                    </a:cubicBezTo>
                    <a:lnTo>
                      <a:pt x="7990224" y="0"/>
                    </a:lnTo>
                    <a:cubicBezTo>
                      <a:pt x="7998522" y="0"/>
                      <a:pt x="8004055" y="5519"/>
                      <a:pt x="8004055" y="13797"/>
                    </a:cubicBezTo>
                    <a:cubicBezTo>
                      <a:pt x="8004055" y="22075"/>
                      <a:pt x="7997139" y="27594"/>
                      <a:pt x="7988840" y="27594"/>
                    </a:cubicBezTo>
                    <a:close/>
                    <a:moveTo>
                      <a:pt x="7546245" y="27594"/>
                    </a:moveTo>
                    <a:cubicBezTo>
                      <a:pt x="7537947" y="27594"/>
                      <a:pt x="7532414" y="22075"/>
                      <a:pt x="7532414" y="13797"/>
                    </a:cubicBezTo>
                    <a:cubicBezTo>
                      <a:pt x="7532414" y="5519"/>
                      <a:pt x="7537947" y="0"/>
                      <a:pt x="7546245" y="0"/>
                    </a:cubicBezTo>
                    <a:lnTo>
                      <a:pt x="7547629" y="0"/>
                    </a:lnTo>
                    <a:cubicBezTo>
                      <a:pt x="7555927" y="0"/>
                      <a:pt x="7561460" y="5519"/>
                      <a:pt x="7561460" y="13797"/>
                    </a:cubicBezTo>
                    <a:cubicBezTo>
                      <a:pt x="7561460" y="22075"/>
                      <a:pt x="7554544" y="27594"/>
                      <a:pt x="7546245" y="27594"/>
                    </a:cubicBezTo>
                    <a:close/>
                    <a:moveTo>
                      <a:pt x="7103650" y="27594"/>
                    </a:moveTo>
                    <a:cubicBezTo>
                      <a:pt x="7095352" y="27594"/>
                      <a:pt x="7089819" y="22075"/>
                      <a:pt x="7089819" y="13797"/>
                    </a:cubicBezTo>
                    <a:cubicBezTo>
                      <a:pt x="7089819" y="5519"/>
                      <a:pt x="7095352" y="0"/>
                      <a:pt x="7103650" y="0"/>
                    </a:cubicBezTo>
                    <a:lnTo>
                      <a:pt x="7105034" y="0"/>
                    </a:lnTo>
                    <a:cubicBezTo>
                      <a:pt x="7113332" y="0"/>
                      <a:pt x="7118865" y="5519"/>
                      <a:pt x="7118865" y="13797"/>
                    </a:cubicBezTo>
                    <a:cubicBezTo>
                      <a:pt x="7118865" y="22075"/>
                      <a:pt x="7110566" y="27594"/>
                      <a:pt x="7103650" y="27594"/>
                    </a:cubicBezTo>
                    <a:close/>
                    <a:moveTo>
                      <a:pt x="6659672" y="27594"/>
                    </a:moveTo>
                    <a:cubicBezTo>
                      <a:pt x="6651374" y="27594"/>
                      <a:pt x="6645841" y="22075"/>
                      <a:pt x="6645841" y="13797"/>
                    </a:cubicBezTo>
                    <a:cubicBezTo>
                      <a:pt x="6645841" y="5519"/>
                      <a:pt x="6651374" y="0"/>
                      <a:pt x="6659672" y="0"/>
                    </a:cubicBezTo>
                    <a:lnTo>
                      <a:pt x="6661055" y="0"/>
                    </a:lnTo>
                    <a:cubicBezTo>
                      <a:pt x="6669354" y="0"/>
                      <a:pt x="6674886" y="5519"/>
                      <a:pt x="6674886" y="13797"/>
                    </a:cubicBezTo>
                    <a:cubicBezTo>
                      <a:pt x="6674886" y="22075"/>
                      <a:pt x="6667971" y="27594"/>
                      <a:pt x="6659672" y="27594"/>
                    </a:cubicBezTo>
                    <a:close/>
                    <a:moveTo>
                      <a:pt x="6217077" y="27594"/>
                    </a:moveTo>
                    <a:cubicBezTo>
                      <a:pt x="6208779" y="27594"/>
                      <a:pt x="6203246" y="22075"/>
                      <a:pt x="6203246" y="13797"/>
                    </a:cubicBezTo>
                    <a:cubicBezTo>
                      <a:pt x="6203246" y="5519"/>
                      <a:pt x="6208779" y="0"/>
                      <a:pt x="6217077" y="0"/>
                    </a:cubicBezTo>
                    <a:lnTo>
                      <a:pt x="6218460" y="0"/>
                    </a:lnTo>
                    <a:cubicBezTo>
                      <a:pt x="6226759" y="0"/>
                      <a:pt x="6232291" y="5519"/>
                      <a:pt x="6232291" y="13797"/>
                    </a:cubicBezTo>
                    <a:cubicBezTo>
                      <a:pt x="6232291" y="22075"/>
                      <a:pt x="6225376" y="27594"/>
                      <a:pt x="6217077" y="27594"/>
                    </a:cubicBezTo>
                    <a:close/>
                    <a:moveTo>
                      <a:pt x="5774482" y="27594"/>
                    </a:moveTo>
                    <a:cubicBezTo>
                      <a:pt x="5766183" y="27594"/>
                      <a:pt x="5760651" y="22075"/>
                      <a:pt x="5760651" y="13797"/>
                    </a:cubicBezTo>
                    <a:cubicBezTo>
                      <a:pt x="5760651" y="5519"/>
                      <a:pt x="5766183" y="0"/>
                      <a:pt x="5774482" y="0"/>
                    </a:cubicBezTo>
                    <a:lnTo>
                      <a:pt x="5775865" y="0"/>
                    </a:lnTo>
                    <a:cubicBezTo>
                      <a:pt x="5784164" y="0"/>
                      <a:pt x="5789696" y="5519"/>
                      <a:pt x="5789696" y="13797"/>
                    </a:cubicBezTo>
                    <a:cubicBezTo>
                      <a:pt x="5789696" y="22075"/>
                      <a:pt x="5781398" y="27594"/>
                      <a:pt x="5774482" y="27594"/>
                    </a:cubicBezTo>
                    <a:close/>
                    <a:moveTo>
                      <a:pt x="5330504" y="27594"/>
                    </a:moveTo>
                    <a:cubicBezTo>
                      <a:pt x="5322205" y="27594"/>
                      <a:pt x="5316673" y="22075"/>
                      <a:pt x="5316673" y="13797"/>
                    </a:cubicBezTo>
                    <a:cubicBezTo>
                      <a:pt x="5316673" y="5519"/>
                      <a:pt x="5322205" y="0"/>
                      <a:pt x="5330504" y="0"/>
                    </a:cubicBezTo>
                    <a:lnTo>
                      <a:pt x="5331887" y="0"/>
                    </a:lnTo>
                    <a:cubicBezTo>
                      <a:pt x="5340186" y="0"/>
                      <a:pt x="5345718" y="5519"/>
                      <a:pt x="5345718" y="13797"/>
                    </a:cubicBezTo>
                    <a:cubicBezTo>
                      <a:pt x="5345718" y="22075"/>
                      <a:pt x="5338803" y="27594"/>
                      <a:pt x="5330504" y="27594"/>
                    </a:cubicBezTo>
                    <a:close/>
                    <a:moveTo>
                      <a:pt x="4887909" y="27594"/>
                    </a:moveTo>
                    <a:cubicBezTo>
                      <a:pt x="4879610" y="27594"/>
                      <a:pt x="4874078" y="22075"/>
                      <a:pt x="4874078" y="13797"/>
                    </a:cubicBezTo>
                    <a:cubicBezTo>
                      <a:pt x="4874078" y="5519"/>
                      <a:pt x="4879610" y="0"/>
                      <a:pt x="4887909" y="0"/>
                    </a:cubicBezTo>
                    <a:lnTo>
                      <a:pt x="4889292" y="0"/>
                    </a:lnTo>
                    <a:cubicBezTo>
                      <a:pt x="4897591" y="0"/>
                      <a:pt x="4903123" y="5519"/>
                      <a:pt x="4903123" y="13797"/>
                    </a:cubicBezTo>
                    <a:cubicBezTo>
                      <a:pt x="4903123" y="22075"/>
                      <a:pt x="4896208" y="27594"/>
                      <a:pt x="4887909" y="27594"/>
                    </a:cubicBezTo>
                    <a:close/>
                    <a:moveTo>
                      <a:pt x="4445314" y="27594"/>
                    </a:moveTo>
                    <a:cubicBezTo>
                      <a:pt x="4437015" y="27594"/>
                      <a:pt x="4431483" y="22075"/>
                      <a:pt x="4431483" y="13797"/>
                    </a:cubicBezTo>
                    <a:cubicBezTo>
                      <a:pt x="4431483" y="5519"/>
                      <a:pt x="4437015" y="0"/>
                      <a:pt x="4445314" y="0"/>
                    </a:cubicBezTo>
                    <a:lnTo>
                      <a:pt x="4446697" y="0"/>
                    </a:lnTo>
                    <a:cubicBezTo>
                      <a:pt x="4454996" y="0"/>
                      <a:pt x="4460528" y="5519"/>
                      <a:pt x="4460528" y="13797"/>
                    </a:cubicBezTo>
                    <a:cubicBezTo>
                      <a:pt x="4460528" y="22075"/>
                      <a:pt x="4452229" y="27594"/>
                      <a:pt x="4445314" y="27594"/>
                    </a:cubicBezTo>
                    <a:close/>
                    <a:moveTo>
                      <a:pt x="4001336" y="27594"/>
                    </a:moveTo>
                    <a:cubicBezTo>
                      <a:pt x="3993037" y="27594"/>
                      <a:pt x="3987504" y="22075"/>
                      <a:pt x="3987504" y="13797"/>
                    </a:cubicBezTo>
                    <a:cubicBezTo>
                      <a:pt x="3987504" y="5519"/>
                      <a:pt x="3993037" y="0"/>
                      <a:pt x="4001336" y="0"/>
                    </a:cubicBezTo>
                    <a:lnTo>
                      <a:pt x="4002719" y="0"/>
                    </a:lnTo>
                    <a:cubicBezTo>
                      <a:pt x="4011018" y="0"/>
                      <a:pt x="4016550" y="5519"/>
                      <a:pt x="4016550" y="13797"/>
                    </a:cubicBezTo>
                    <a:cubicBezTo>
                      <a:pt x="4016550" y="22075"/>
                      <a:pt x="4009634" y="27594"/>
                      <a:pt x="4001336" y="27594"/>
                    </a:cubicBezTo>
                    <a:close/>
                    <a:moveTo>
                      <a:pt x="3558741" y="27594"/>
                    </a:moveTo>
                    <a:lnTo>
                      <a:pt x="3557358" y="27594"/>
                    </a:lnTo>
                    <a:cubicBezTo>
                      <a:pt x="3549059" y="27594"/>
                      <a:pt x="3543527" y="22075"/>
                      <a:pt x="3543527" y="13797"/>
                    </a:cubicBezTo>
                    <a:cubicBezTo>
                      <a:pt x="3543527" y="5519"/>
                      <a:pt x="3549059" y="0"/>
                      <a:pt x="3557358" y="0"/>
                    </a:cubicBezTo>
                    <a:lnTo>
                      <a:pt x="3558741" y="0"/>
                    </a:lnTo>
                    <a:cubicBezTo>
                      <a:pt x="3567039" y="0"/>
                      <a:pt x="3572572" y="5519"/>
                      <a:pt x="3572572" y="13797"/>
                    </a:cubicBezTo>
                    <a:cubicBezTo>
                      <a:pt x="3572572" y="22075"/>
                      <a:pt x="3567039" y="27594"/>
                      <a:pt x="3558741" y="27594"/>
                    </a:cubicBezTo>
                    <a:close/>
                    <a:moveTo>
                      <a:pt x="3116146" y="27594"/>
                    </a:moveTo>
                    <a:cubicBezTo>
                      <a:pt x="3107847" y="27594"/>
                      <a:pt x="3102314" y="22075"/>
                      <a:pt x="3102314" y="13797"/>
                    </a:cubicBezTo>
                    <a:cubicBezTo>
                      <a:pt x="3102314" y="5519"/>
                      <a:pt x="3107847" y="0"/>
                      <a:pt x="3116146" y="0"/>
                    </a:cubicBezTo>
                    <a:lnTo>
                      <a:pt x="3117529" y="0"/>
                    </a:lnTo>
                    <a:cubicBezTo>
                      <a:pt x="3125827" y="0"/>
                      <a:pt x="3131360" y="5519"/>
                      <a:pt x="3131360" y="13797"/>
                    </a:cubicBezTo>
                    <a:cubicBezTo>
                      <a:pt x="3131360" y="22075"/>
                      <a:pt x="3123061" y="27594"/>
                      <a:pt x="3116146" y="27594"/>
                    </a:cubicBezTo>
                    <a:close/>
                    <a:moveTo>
                      <a:pt x="2672168" y="27594"/>
                    </a:moveTo>
                    <a:lnTo>
                      <a:pt x="2670785" y="27594"/>
                    </a:lnTo>
                    <a:cubicBezTo>
                      <a:pt x="2662486" y="27594"/>
                      <a:pt x="2656953" y="22075"/>
                      <a:pt x="2656953" y="13797"/>
                    </a:cubicBezTo>
                    <a:cubicBezTo>
                      <a:pt x="2656953" y="5519"/>
                      <a:pt x="2662486" y="0"/>
                      <a:pt x="2670785" y="0"/>
                    </a:cubicBezTo>
                    <a:lnTo>
                      <a:pt x="2672168" y="0"/>
                    </a:lnTo>
                    <a:cubicBezTo>
                      <a:pt x="2680466" y="0"/>
                      <a:pt x="2685999" y="5519"/>
                      <a:pt x="2685999" y="13797"/>
                    </a:cubicBezTo>
                    <a:cubicBezTo>
                      <a:pt x="2685999" y="22075"/>
                      <a:pt x="2680466" y="27594"/>
                      <a:pt x="2672168" y="27594"/>
                    </a:cubicBezTo>
                    <a:close/>
                    <a:moveTo>
                      <a:pt x="2229573" y="27594"/>
                    </a:moveTo>
                    <a:cubicBezTo>
                      <a:pt x="2221274" y="27594"/>
                      <a:pt x="2215741" y="22075"/>
                      <a:pt x="2215741" y="13797"/>
                    </a:cubicBezTo>
                    <a:cubicBezTo>
                      <a:pt x="2215741" y="5519"/>
                      <a:pt x="2221274" y="0"/>
                      <a:pt x="2229573" y="0"/>
                    </a:cubicBezTo>
                    <a:lnTo>
                      <a:pt x="2230956" y="0"/>
                    </a:lnTo>
                    <a:cubicBezTo>
                      <a:pt x="2239254" y="0"/>
                      <a:pt x="2244787" y="5519"/>
                      <a:pt x="2244787" y="13797"/>
                    </a:cubicBezTo>
                    <a:cubicBezTo>
                      <a:pt x="2244787" y="22075"/>
                      <a:pt x="2237871" y="27594"/>
                      <a:pt x="2229573" y="27594"/>
                    </a:cubicBezTo>
                    <a:close/>
                    <a:moveTo>
                      <a:pt x="1786977" y="27594"/>
                    </a:moveTo>
                    <a:cubicBezTo>
                      <a:pt x="1778679" y="27594"/>
                      <a:pt x="1773146" y="22075"/>
                      <a:pt x="1773146" y="13797"/>
                    </a:cubicBezTo>
                    <a:cubicBezTo>
                      <a:pt x="1773146" y="5519"/>
                      <a:pt x="1778679" y="0"/>
                      <a:pt x="1786977" y="0"/>
                    </a:cubicBezTo>
                    <a:lnTo>
                      <a:pt x="1788361" y="0"/>
                    </a:lnTo>
                    <a:cubicBezTo>
                      <a:pt x="1796659" y="0"/>
                      <a:pt x="1802192" y="5519"/>
                      <a:pt x="1802192" y="13797"/>
                    </a:cubicBezTo>
                    <a:cubicBezTo>
                      <a:pt x="1802192" y="22075"/>
                      <a:pt x="1793893" y="27594"/>
                      <a:pt x="1786977" y="27594"/>
                    </a:cubicBezTo>
                    <a:close/>
                    <a:moveTo>
                      <a:pt x="1342999" y="27594"/>
                    </a:moveTo>
                    <a:lnTo>
                      <a:pt x="1341616" y="27594"/>
                    </a:lnTo>
                    <a:cubicBezTo>
                      <a:pt x="1333317" y="27594"/>
                      <a:pt x="1327785" y="22075"/>
                      <a:pt x="1327785" y="13797"/>
                    </a:cubicBezTo>
                    <a:cubicBezTo>
                      <a:pt x="1327785" y="5519"/>
                      <a:pt x="1333317" y="0"/>
                      <a:pt x="1341616" y="0"/>
                    </a:cubicBezTo>
                    <a:lnTo>
                      <a:pt x="1342999" y="0"/>
                    </a:lnTo>
                    <a:cubicBezTo>
                      <a:pt x="1351298" y="0"/>
                      <a:pt x="1356831" y="5519"/>
                      <a:pt x="1356831" y="13797"/>
                    </a:cubicBezTo>
                    <a:cubicBezTo>
                      <a:pt x="1356831" y="22075"/>
                      <a:pt x="1351298" y="27594"/>
                      <a:pt x="1342999" y="27594"/>
                    </a:cubicBezTo>
                    <a:close/>
                    <a:moveTo>
                      <a:pt x="900404" y="27594"/>
                    </a:moveTo>
                    <a:cubicBezTo>
                      <a:pt x="892106" y="27594"/>
                      <a:pt x="886573" y="22075"/>
                      <a:pt x="886573" y="13797"/>
                    </a:cubicBezTo>
                    <a:cubicBezTo>
                      <a:pt x="886573" y="5519"/>
                      <a:pt x="892106" y="0"/>
                      <a:pt x="900404" y="0"/>
                    </a:cubicBezTo>
                    <a:lnTo>
                      <a:pt x="901787" y="0"/>
                    </a:lnTo>
                    <a:cubicBezTo>
                      <a:pt x="910086" y="0"/>
                      <a:pt x="915618" y="5519"/>
                      <a:pt x="915618" y="13797"/>
                    </a:cubicBezTo>
                    <a:cubicBezTo>
                      <a:pt x="915618" y="22075"/>
                      <a:pt x="908703" y="27594"/>
                      <a:pt x="900404" y="27594"/>
                    </a:cubicBezTo>
                    <a:close/>
                    <a:moveTo>
                      <a:pt x="457809" y="27594"/>
                    </a:moveTo>
                    <a:lnTo>
                      <a:pt x="456426" y="27594"/>
                    </a:lnTo>
                    <a:cubicBezTo>
                      <a:pt x="448127" y="27594"/>
                      <a:pt x="442595" y="22075"/>
                      <a:pt x="442595" y="13797"/>
                    </a:cubicBezTo>
                    <a:cubicBezTo>
                      <a:pt x="442595" y="5519"/>
                      <a:pt x="448127" y="0"/>
                      <a:pt x="456426" y="0"/>
                    </a:cubicBezTo>
                    <a:lnTo>
                      <a:pt x="457809" y="0"/>
                    </a:lnTo>
                    <a:cubicBezTo>
                      <a:pt x="466108" y="0"/>
                      <a:pt x="471640" y="5519"/>
                      <a:pt x="471640" y="13797"/>
                    </a:cubicBezTo>
                    <a:cubicBezTo>
                      <a:pt x="471640" y="22075"/>
                      <a:pt x="464725" y="27594"/>
                      <a:pt x="457809" y="27594"/>
                    </a:cubicBezTo>
                    <a:close/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7" name="Google Shape;477;p13"/>
              <p:cNvSpPr/>
              <p:nvPr/>
            </p:nvSpPr>
            <p:spPr>
              <a:xfrm>
                <a:off x="10591020" y="1536960"/>
                <a:ext cx="27662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7662" h="27593" extrusionOk="0">
                    <a:moveTo>
                      <a:pt x="13831" y="27594"/>
                    </a:moveTo>
                    <a:cubicBezTo>
                      <a:pt x="5533" y="27594"/>
                      <a:pt x="0" y="22075"/>
                      <a:pt x="0" y="13797"/>
                    </a:cubicBezTo>
                    <a:cubicBezTo>
                      <a:pt x="0" y="5519"/>
                      <a:pt x="5533" y="0"/>
                      <a:pt x="13831" y="0"/>
                    </a:cubicBezTo>
                    <a:lnTo>
                      <a:pt x="13831" y="0"/>
                    </a:lnTo>
                    <a:cubicBezTo>
                      <a:pt x="22130" y="0"/>
                      <a:pt x="27662" y="5519"/>
                      <a:pt x="27662" y="13797"/>
                    </a:cubicBezTo>
                    <a:cubicBezTo>
                      <a:pt x="27662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78" name="Google Shape;478;p13"/>
            <p:cNvGrpSpPr/>
            <p:nvPr/>
          </p:nvGrpSpPr>
          <p:grpSpPr>
            <a:xfrm>
              <a:off x="404546" y="1166529"/>
              <a:ext cx="8887861" cy="27593"/>
              <a:chOff x="1730821" y="2001917"/>
              <a:chExt cx="8887861" cy="27593"/>
            </a:xfrm>
          </p:grpSpPr>
          <p:sp>
            <p:nvSpPr>
              <p:cNvPr id="479" name="Google Shape;479;p13"/>
              <p:cNvSpPr/>
              <p:nvPr/>
            </p:nvSpPr>
            <p:spPr>
              <a:xfrm>
                <a:off x="1730821" y="2001917"/>
                <a:ext cx="29045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9045" h="27593" extrusionOk="0"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0" name="Google Shape;480;p13"/>
              <p:cNvSpPr/>
              <p:nvPr/>
            </p:nvSpPr>
            <p:spPr>
              <a:xfrm>
                <a:off x="2173416" y="2001917"/>
                <a:ext cx="8004054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8004054" h="27593" extrusionOk="0">
                    <a:moveTo>
                      <a:pt x="7988840" y="27594"/>
                    </a:moveTo>
                    <a:cubicBezTo>
                      <a:pt x="7980542" y="27594"/>
                      <a:pt x="7975009" y="22075"/>
                      <a:pt x="7975009" y="13797"/>
                    </a:cubicBezTo>
                    <a:cubicBezTo>
                      <a:pt x="7975009" y="5519"/>
                      <a:pt x="7980542" y="0"/>
                      <a:pt x="7988840" y="0"/>
                    </a:cubicBezTo>
                    <a:lnTo>
                      <a:pt x="7990224" y="0"/>
                    </a:lnTo>
                    <a:cubicBezTo>
                      <a:pt x="7998522" y="0"/>
                      <a:pt x="8004055" y="5519"/>
                      <a:pt x="8004055" y="13797"/>
                    </a:cubicBezTo>
                    <a:cubicBezTo>
                      <a:pt x="8004055" y="22075"/>
                      <a:pt x="7997139" y="27594"/>
                      <a:pt x="7988840" y="27594"/>
                    </a:cubicBezTo>
                    <a:close/>
                    <a:moveTo>
                      <a:pt x="7546245" y="27594"/>
                    </a:moveTo>
                    <a:cubicBezTo>
                      <a:pt x="7537947" y="27594"/>
                      <a:pt x="7532414" y="22075"/>
                      <a:pt x="7532414" y="13797"/>
                    </a:cubicBezTo>
                    <a:cubicBezTo>
                      <a:pt x="7532414" y="5519"/>
                      <a:pt x="7537947" y="0"/>
                      <a:pt x="7546245" y="0"/>
                    </a:cubicBezTo>
                    <a:lnTo>
                      <a:pt x="7547629" y="0"/>
                    </a:lnTo>
                    <a:cubicBezTo>
                      <a:pt x="7555927" y="0"/>
                      <a:pt x="7561460" y="5519"/>
                      <a:pt x="7561460" y="13797"/>
                    </a:cubicBezTo>
                    <a:cubicBezTo>
                      <a:pt x="7561460" y="22075"/>
                      <a:pt x="7554544" y="27594"/>
                      <a:pt x="7546245" y="27594"/>
                    </a:cubicBezTo>
                    <a:close/>
                    <a:moveTo>
                      <a:pt x="7103650" y="27594"/>
                    </a:moveTo>
                    <a:cubicBezTo>
                      <a:pt x="7095352" y="27594"/>
                      <a:pt x="7089819" y="22075"/>
                      <a:pt x="7089819" y="13797"/>
                    </a:cubicBezTo>
                    <a:cubicBezTo>
                      <a:pt x="7089819" y="5519"/>
                      <a:pt x="7095352" y="0"/>
                      <a:pt x="7103650" y="0"/>
                    </a:cubicBezTo>
                    <a:lnTo>
                      <a:pt x="7105034" y="0"/>
                    </a:lnTo>
                    <a:cubicBezTo>
                      <a:pt x="7113332" y="0"/>
                      <a:pt x="7118865" y="5519"/>
                      <a:pt x="7118865" y="13797"/>
                    </a:cubicBezTo>
                    <a:cubicBezTo>
                      <a:pt x="7118865" y="22075"/>
                      <a:pt x="7110566" y="27594"/>
                      <a:pt x="7103650" y="27594"/>
                    </a:cubicBezTo>
                    <a:close/>
                    <a:moveTo>
                      <a:pt x="6659672" y="27594"/>
                    </a:moveTo>
                    <a:cubicBezTo>
                      <a:pt x="6651374" y="27594"/>
                      <a:pt x="6645841" y="22075"/>
                      <a:pt x="6645841" y="13797"/>
                    </a:cubicBezTo>
                    <a:cubicBezTo>
                      <a:pt x="6645841" y="5519"/>
                      <a:pt x="6651374" y="0"/>
                      <a:pt x="6659672" y="0"/>
                    </a:cubicBezTo>
                    <a:lnTo>
                      <a:pt x="6661055" y="0"/>
                    </a:lnTo>
                    <a:cubicBezTo>
                      <a:pt x="6669354" y="0"/>
                      <a:pt x="6674886" y="5519"/>
                      <a:pt x="6674886" y="13797"/>
                    </a:cubicBezTo>
                    <a:cubicBezTo>
                      <a:pt x="6674886" y="22075"/>
                      <a:pt x="6667971" y="27594"/>
                      <a:pt x="6659672" y="27594"/>
                    </a:cubicBezTo>
                    <a:close/>
                    <a:moveTo>
                      <a:pt x="6217077" y="27594"/>
                    </a:moveTo>
                    <a:cubicBezTo>
                      <a:pt x="6208779" y="27594"/>
                      <a:pt x="6203246" y="22075"/>
                      <a:pt x="6203246" y="13797"/>
                    </a:cubicBezTo>
                    <a:cubicBezTo>
                      <a:pt x="6203246" y="5519"/>
                      <a:pt x="6208779" y="0"/>
                      <a:pt x="6217077" y="0"/>
                    </a:cubicBezTo>
                    <a:lnTo>
                      <a:pt x="6218460" y="0"/>
                    </a:lnTo>
                    <a:cubicBezTo>
                      <a:pt x="6226759" y="0"/>
                      <a:pt x="6232291" y="5519"/>
                      <a:pt x="6232291" y="13797"/>
                    </a:cubicBezTo>
                    <a:cubicBezTo>
                      <a:pt x="6232291" y="22075"/>
                      <a:pt x="6225376" y="27594"/>
                      <a:pt x="6217077" y="27594"/>
                    </a:cubicBezTo>
                    <a:close/>
                    <a:moveTo>
                      <a:pt x="5774482" y="27594"/>
                    </a:moveTo>
                    <a:cubicBezTo>
                      <a:pt x="5766183" y="27594"/>
                      <a:pt x="5760651" y="22075"/>
                      <a:pt x="5760651" y="13797"/>
                    </a:cubicBezTo>
                    <a:cubicBezTo>
                      <a:pt x="5760651" y="5519"/>
                      <a:pt x="5766183" y="0"/>
                      <a:pt x="5774482" y="0"/>
                    </a:cubicBezTo>
                    <a:lnTo>
                      <a:pt x="5775865" y="0"/>
                    </a:lnTo>
                    <a:cubicBezTo>
                      <a:pt x="5784164" y="0"/>
                      <a:pt x="5789696" y="5519"/>
                      <a:pt x="5789696" y="13797"/>
                    </a:cubicBezTo>
                    <a:cubicBezTo>
                      <a:pt x="5789696" y="22075"/>
                      <a:pt x="5781398" y="27594"/>
                      <a:pt x="5774482" y="27594"/>
                    </a:cubicBezTo>
                    <a:close/>
                    <a:moveTo>
                      <a:pt x="5330504" y="27594"/>
                    </a:moveTo>
                    <a:cubicBezTo>
                      <a:pt x="5322205" y="27594"/>
                      <a:pt x="5316673" y="22075"/>
                      <a:pt x="5316673" y="13797"/>
                    </a:cubicBezTo>
                    <a:cubicBezTo>
                      <a:pt x="5316673" y="5519"/>
                      <a:pt x="5322205" y="0"/>
                      <a:pt x="5330504" y="0"/>
                    </a:cubicBezTo>
                    <a:lnTo>
                      <a:pt x="5331887" y="0"/>
                    </a:lnTo>
                    <a:cubicBezTo>
                      <a:pt x="5340186" y="0"/>
                      <a:pt x="5345718" y="5519"/>
                      <a:pt x="5345718" y="13797"/>
                    </a:cubicBezTo>
                    <a:cubicBezTo>
                      <a:pt x="5345718" y="22075"/>
                      <a:pt x="5338803" y="27594"/>
                      <a:pt x="5330504" y="27594"/>
                    </a:cubicBezTo>
                    <a:close/>
                    <a:moveTo>
                      <a:pt x="4887909" y="27594"/>
                    </a:moveTo>
                    <a:cubicBezTo>
                      <a:pt x="4879610" y="27594"/>
                      <a:pt x="4874078" y="22075"/>
                      <a:pt x="4874078" y="13797"/>
                    </a:cubicBezTo>
                    <a:cubicBezTo>
                      <a:pt x="4874078" y="5519"/>
                      <a:pt x="4879610" y="0"/>
                      <a:pt x="4887909" y="0"/>
                    </a:cubicBezTo>
                    <a:lnTo>
                      <a:pt x="4889292" y="0"/>
                    </a:lnTo>
                    <a:cubicBezTo>
                      <a:pt x="4897591" y="0"/>
                      <a:pt x="4903123" y="5519"/>
                      <a:pt x="4903123" y="13797"/>
                    </a:cubicBezTo>
                    <a:cubicBezTo>
                      <a:pt x="4903123" y="22075"/>
                      <a:pt x="4896208" y="27594"/>
                      <a:pt x="4887909" y="27594"/>
                    </a:cubicBezTo>
                    <a:close/>
                    <a:moveTo>
                      <a:pt x="4445314" y="27594"/>
                    </a:moveTo>
                    <a:cubicBezTo>
                      <a:pt x="4437015" y="27594"/>
                      <a:pt x="4431483" y="22075"/>
                      <a:pt x="4431483" y="13797"/>
                    </a:cubicBezTo>
                    <a:cubicBezTo>
                      <a:pt x="4431483" y="5519"/>
                      <a:pt x="4437015" y="0"/>
                      <a:pt x="4445314" y="0"/>
                    </a:cubicBezTo>
                    <a:lnTo>
                      <a:pt x="4446697" y="0"/>
                    </a:lnTo>
                    <a:cubicBezTo>
                      <a:pt x="4454996" y="0"/>
                      <a:pt x="4460528" y="5519"/>
                      <a:pt x="4460528" y="13797"/>
                    </a:cubicBezTo>
                    <a:cubicBezTo>
                      <a:pt x="4460528" y="22075"/>
                      <a:pt x="4452229" y="27594"/>
                      <a:pt x="4445314" y="27594"/>
                    </a:cubicBezTo>
                    <a:close/>
                    <a:moveTo>
                      <a:pt x="4001336" y="27594"/>
                    </a:moveTo>
                    <a:cubicBezTo>
                      <a:pt x="3993037" y="27594"/>
                      <a:pt x="3987504" y="22075"/>
                      <a:pt x="3987504" y="13797"/>
                    </a:cubicBezTo>
                    <a:cubicBezTo>
                      <a:pt x="3987504" y="5519"/>
                      <a:pt x="3993037" y="0"/>
                      <a:pt x="4001336" y="0"/>
                    </a:cubicBezTo>
                    <a:lnTo>
                      <a:pt x="4002719" y="0"/>
                    </a:lnTo>
                    <a:cubicBezTo>
                      <a:pt x="4011018" y="0"/>
                      <a:pt x="4016550" y="5519"/>
                      <a:pt x="4016550" y="13797"/>
                    </a:cubicBezTo>
                    <a:cubicBezTo>
                      <a:pt x="4016550" y="22075"/>
                      <a:pt x="4009634" y="27594"/>
                      <a:pt x="4001336" y="27594"/>
                    </a:cubicBezTo>
                    <a:close/>
                    <a:moveTo>
                      <a:pt x="3558741" y="27594"/>
                    </a:moveTo>
                    <a:lnTo>
                      <a:pt x="3557358" y="27594"/>
                    </a:lnTo>
                    <a:cubicBezTo>
                      <a:pt x="3549059" y="27594"/>
                      <a:pt x="3543527" y="22075"/>
                      <a:pt x="3543527" y="13797"/>
                    </a:cubicBezTo>
                    <a:cubicBezTo>
                      <a:pt x="3543527" y="5519"/>
                      <a:pt x="3549059" y="0"/>
                      <a:pt x="3557358" y="0"/>
                    </a:cubicBezTo>
                    <a:lnTo>
                      <a:pt x="3558741" y="0"/>
                    </a:lnTo>
                    <a:cubicBezTo>
                      <a:pt x="3567039" y="0"/>
                      <a:pt x="3572572" y="5519"/>
                      <a:pt x="3572572" y="13797"/>
                    </a:cubicBezTo>
                    <a:cubicBezTo>
                      <a:pt x="3572572" y="22075"/>
                      <a:pt x="3567039" y="27594"/>
                      <a:pt x="3558741" y="27594"/>
                    </a:cubicBezTo>
                    <a:close/>
                    <a:moveTo>
                      <a:pt x="3116146" y="27594"/>
                    </a:moveTo>
                    <a:cubicBezTo>
                      <a:pt x="3107847" y="27594"/>
                      <a:pt x="3102314" y="22075"/>
                      <a:pt x="3102314" y="13797"/>
                    </a:cubicBezTo>
                    <a:cubicBezTo>
                      <a:pt x="3102314" y="5519"/>
                      <a:pt x="3107847" y="0"/>
                      <a:pt x="3116146" y="0"/>
                    </a:cubicBezTo>
                    <a:lnTo>
                      <a:pt x="3117529" y="0"/>
                    </a:lnTo>
                    <a:cubicBezTo>
                      <a:pt x="3125827" y="0"/>
                      <a:pt x="3131360" y="5519"/>
                      <a:pt x="3131360" y="13797"/>
                    </a:cubicBezTo>
                    <a:cubicBezTo>
                      <a:pt x="3131360" y="22075"/>
                      <a:pt x="3123061" y="27594"/>
                      <a:pt x="3116146" y="27594"/>
                    </a:cubicBezTo>
                    <a:close/>
                    <a:moveTo>
                      <a:pt x="2672168" y="27594"/>
                    </a:moveTo>
                    <a:lnTo>
                      <a:pt x="2670785" y="27594"/>
                    </a:lnTo>
                    <a:cubicBezTo>
                      <a:pt x="2662486" y="27594"/>
                      <a:pt x="2656953" y="22075"/>
                      <a:pt x="2656953" y="13797"/>
                    </a:cubicBezTo>
                    <a:cubicBezTo>
                      <a:pt x="2656953" y="5519"/>
                      <a:pt x="2662486" y="0"/>
                      <a:pt x="2670785" y="0"/>
                    </a:cubicBezTo>
                    <a:lnTo>
                      <a:pt x="2672168" y="0"/>
                    </a:lnTo>
                    <a:cubicBezTo>
                      <a:pt x="2680466" y="0"/>
                      <a:pt x="2685999" y="5519"/>
                      <a:pt x="2685999" y="13797"/>
                    </a:cubicBezTo>
                    <a:cubicBezTo>
                      <a:pt x="2685999" y="22075"/>
                      <a:pt x="2680466" y="27594"/>
                      <a:pt x="2672168" y="27594"/>
                    </a:cubicBezTo>
                    <a:close/>
                    <a:moveTo>
                      <a:pt x="2229573" y="27594"/>
                    </a:moveTo>
                    <a:cubicBezTo>
                      <a:pt x="2221274" y="27594"/>
                      <a:pt x="2215741" y="22075"/>
                      <a:pt x="2215741" y="13797"/>
                    </a:cubicBezTo>
                    <a:cubicBezTo>
                      <a:pt x="2215741" y="5519"/>
                      <a:pt x="2221274" y="0"/>
                      <a:pt x="2229573" y="0"/>
                    </a:cubicBezTo>
                    <a:lnTo>
                      <a:pt x="2230956" y="0"/>
                    </a:lnTo>
                    <a:cubicBezTo>
                      <a:pt x="2239254" y="0"/>
                      <a:pt x="2244787" y="5519"/>
                      <a:pt x="2244787" y="13797"/>
                    </a:cubicBezTo>
                    <a:cubicBezTo>
                      <a:pt x="2244787" y="22075"/>
                      <a:pt x="2237871" y="27594"/>
                      <a:pt x="2229573" y="27594"/>
                    </a:cubicBezTo>
                    <a:close/>
                    <a:moveTo>
                      <a:pt x="1786977" y="27594"/>
                    </a:moveTo>
                    <a:cubicBezTo>
                      <a:pt x="1778679" y="27594"/>
                      <a:pt x="1773146" y="22075"/>
                      <a:pt x="1773146" y="13797"/>
                    </a:cubicBezTo>
                    <a:cubicBezTo>
                      <a:pt x="1773146" y="5519"/>
                      <a:pt x="1778679" y="0"/>
                      <a:pt x="1786977" y="0"/>
                    </a:cubicBezTo>
                    <a:lnTo>
                      <a:pt x="1788361" y="0"/>
                    </a:lnTo>
                    <a:cubicBezTo>
                      <a:pt x="1796659" y="0"/>
                      <a:pt x="1802192" y="5519"/>
                      <a:pt x="1802192" y="13797"/>
                    </a:cubicBezTo>
                    <a:cubicBezTo>
                      <a:pt x="1802192" y="22075"/>
                      <a:pt x="1793893" y="27594"/>
                      <a:pt x="1786977" y="27594"/>
                    </a:cubicBezTo>
                    <a:close/>
                    <a:moveTo>
                      <a:pt x="1342999" y="27594"/>
                    </a:moveTo>
                    <a:lnTo>
                      <a:pt x="1341616" y="27594"/>
                    </a:lnTo>
                    <a:cubicBezTo>
                      <a:pt x="1333317" y="27594"/>
                      <a:pt x="1327785" y="22075"/>
                      <a:pt x="1327785" y="13797"/>
                    </a:cubicBezTo>
                    <a:cubicBezTo>
                      <a:pt x="1327785" y="5519"/>
                      <a:pt x="1333317" y="0"/>
                      <a:pt x="1341616" y="0"/>
                    </a:cubicBezTo>
                    <a:lnTo>
                      <a:pt x="1342999" y="0"/>
                    </a:lnTo>
                    <a:cubicBezTo>
                      <a:pt x="1351298" y="0"/>
                      <a:pt x="1356831" y="5519"/>
                      <a:pt x="1356831" y="13797"/>
                    </a:cubicBezTo>
                    <a:cubicBezTo>
                      <a:pt x="1356831" y="22075"/>
                      <a:pt x="1351298" y="27594"/>
                      <a:pt x="1342999" y="27594"/>
                    </a:cubicBezTo>
                    <a:close/>
                    <a:moveTo>
                      <a:pt x="900404" y="27594"/>
                    </a:moveTo>
                    <a:cubicBezTo>
                      <a:pt x="892106" y="27594"/>
                      <a:pt x="886573" y="22075"/>
                      <a:pt x="886573" y="13797"/>
                    </a:cubicBezTo>
                    <a:cubicBezTo>
                      <a:pt x="886573" y="5519"/>
                      <a:pt x="892106" y="0"/>
                      <a:pt x="900404" y="0"/>
                    </a:cubicBezTo>
                    <a:lnTo>
                      <a:pt x="901787" y="0"/>
                    </a:lnTo>
                    <a:cubicBezTo>
                      <a:pt x="910086" y="0"/>
                      <a:pt x="915618" y="5519"/>
                      <a:pt x="915618" y="13797"/>
                    </a:cubicBezTo>
                    <a:cubicBezTo>
                      <a:pt x="915618" y="22075"/>
                      <a:pt x="908703" y="27594"/>
                      <a:pt x="900404" y="27594"/>
                    </a:cubicBezTo>
                    <a:close/>
                    <a:moveTo>
                      <a:pt x="457809" y="27594"/>
                    </a:moveTo>
                    <a:lnTo>
                      <a:pt x="456426" y="27594"/>
                    </a:lnTo>
                    <a:cubicBezTo>
                      <a:pt x="448127" y="27594"/>
                      <a:pt x="442595" y="22075"/>
                      <a:pt x="442595" y="13797"/>
                    </a:cubicBezTo>
                    <a:cubicBezTo>
                      <a:pt x="442595" y="5519"/>
                      <a:pt x="448127" y="0"/>
                      <a:pt x="456426" y="0"/>
                    </a:cubicBezTo>
                    <a:lnTo>
                      <a:pt x="457809" y="0"/>
                    </a:lnTo>
                    <a:cubicBezTo>
                      <a:pt x="466108" y="0"/>
                      <a:pt x="471640" y="5519"/>
                      <a:pt x="471640" y="13797"/>
                    </a:cubicBezTo>
                    <a:cubicBezTo>
                      <a:pt x="471640" y="22075"/>
                      <a:pt x="464725" y="27594"/>
                      <a:pt x="457809" y="27594"/>
                    </a:cubicBezTo>
                    <a:close/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1" name="Google Shape;481;p13"/>
              <p:cNvSpPr/>
              <p:nvPr/>
            </p:nvSpPr>
            <p:spPr>
              <a:xfrm>
                <a:off x="10591020" y="2001917"/>
                <a:ext cx="27662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7662" h="27593" extrusionOk="0">
                    <a:moveTo>
                      <a:pt x="13831" y="27594"/>
                    </a:moveTo>
                    <a:cubicBezTo>
                      <a:pt x="5533" y="27594"/>
                      <a:pt x="0" y="22075"/>
                      <a:pt x="0" y="13797"/>
                    </a:cubicBezTo>
                    <a:cubicBezTo>
                      <a:pt x="0" y="5519"/>
                      <a:pt x="5533" y="0"/>
                      <a:pt x="13831" y="0"/>
                    </a:cubicBezTo>
                    <a:lnTo>
                      <a:pt x="13831" y="0"/>
                    </a:lnTo>
                    <a:cubicBezTo>
                      <a:pt x="22130" y="0"/>
                      <a:pt x="27662" y="5519"/>
                      <a:pt x="27662" y="13797"/>
                    </a:cubicBezTo>
                    <a:cubicBezTo>
                      <a:pt x="27662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82" name="Google Shape;482;p13"/>
            <p:cNvGrpSpPr/>
            <p:nvPr/>
          </p:nvGrpSpPr>
          <p:grpSpPr>
            <a:xfrm>
              <a:off x="404546" y="1630106"/>
              <a:ext cx="8887861" cy="27593"/>
              <a:chOff x="1730821" y="2465494"/>
              <a:chExt cx="8887861" cy="27593"/>
            </a:xfrm>
          </p:grpSpPr>
          <p:sp>
            <p:nvSpPr>
              <p:cNvPr id="483" name="Google Shape;483;p13"/>
              <p:cNvSpPr/>
              <p:nvPr/>
            </p:nvSpPr>
            <p:spPr>
              <a:xfrm>
                <a:off x="1730821" y="2465494"/>
                <a:ext cx="29045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9045" h="27593" extrusionOk="0"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4" name="Google Shape;484;p13"/>
              <p:cNvSpPr/>
              <p:nvPr/>
            </p:nvSpPr>
            <p:spPr>
              <a:xfrm>
                <a:off x="2173416" y="2465494"/>
                <a:ext cx="8004054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8004054" h="27593" extrusionOk="0">
                    <a:moveTo>
                      <a:pt x="7988840" y="27594"/>
                    </a:moveTo>
                    <a:cubicBezTo>
                      <a:pt x="7980542" y="27594"/>
                      <a:pt x="7975009" y="22075"/>
                      <a:pt x="7975009" y="13797"/>
                    </a:cubicBezTo>
                    <a:cubicBezTo>
                      <a:pt x="7975009" y="5519"/>
                      <a:pt x="7980542" y="0"/>
                      <a:pt x="7988840" y="0"/>
                    </a:cubicBezTo>
                    <a:lnTo>
                      <a:pt x="7990224" y="0"/>
                    </a:lnTo>
                    <a:cubicBezTo>
                      <a:pt x="7998522" y="0"/>
                      <a:pt x="8004055" y="5519"/>
                      <a:pt x="8004055" y="13797"/>
                    </a:cubicBezTo>
                    <a:cubicBezTo>
                      <a:pt x="8004055" y="22075"/>
                      <a:pt x="7997139" y="27594"/>
                      <a:pt x="7988840" y="27594"/>
                    </a:cubicBezTo>
                    <a:close/>
                    <a:moveTo>
                      <a:pt x="7546245" y="27594"/>
                    </a:moveTo>
                    <a:cubicBezTo>
                      <a:pt x="7537947" y="27594"/>
                      <a:pt x="7532414" y="22075"/>
                      <a:pt x="7532414" y="13797"/>
                    </a:cubicBezTo>
                    <a:cubicBezTo>
                      <a:pt x="7532414" y="5519"/>
                      <a:pt x="7537947" y="0"/>
                      <a:pt x="7546245" y="0"/>
                    </a:cubicBezTo>
                    <a:lnTo>
                      <a:pt x="7547629" y="0"/>
                    </a:lnTo>
                    <a:cubicBezTo>
                      <a:pt x="7555927" y="0"/>
                      <a:pt x="7561460" y="5519"/>
                      <a:pt x="7561460" y="13797"/>
                    </a:cubicBezTo>
                    <a:cubicBezTo>
                      <a:pt x="7561460" y="22075"/>
                      <a:pt x="7554544" y="27594"/>
                      <a:pt x="7546245" y="27594"/>
                    </a:cubicBezTo>
                    <a:close/>
                    <a:moveTo>
                      <a:pt x="7103650" y="27594"/>
                    </a:moveTo>
                    <a:cubicBezTo>
                      <a:pt x="7095352" y="27594"/>
                      <a:pt x="7089819" y="22075"/>
                      <a:pt x="7089819" y="13797"/>
                    </a:cubicBezTo>
                    <a:cubicBezTo>
                      <a:pt x="7089819" y="5519"/>
                      <a:pt x="7095352" y="0"/>
                      <a:pt x="7103650" y="0"/>
                    </a:cubicBezTo>
                    <a:lnTo>
                      <a:pt x="7105034" y="0"/>
                    </a:lnTo>
                    <a:cubicBezTo>
                      <a:pt x="7113332" y="0"/>
                      <a:pt x="7118865" y="5519"/>
                      <a:pt x="7118865" y="13797"/>
                    </a:cubicBezTo>
                    <a:cubicBezTo>
                      <a:pt x="7118865" y="22075"/>
                      <a:pt x="7110566" y="27594"/>
                      <a:pt x="7103650" y="27594"/>
                    </a:cubicBezTo>
                    <a:close/>
                    <a:moveTo>
                      <a:pt x="6659672" y="27594"/>
                    </a:moveTo>
                    <a:cubicBezTo>
                      <a:pt x="6651374" y="27594"/>
                      <a:pt x="6645841" y="22075"/>
                      <a:pt x="6645841" y="13797"/>
                    </a:cubicBezTo>
                    <a:cubicBezTo>
                      <a:pt x="6645841" y="5519"/>
                      <a:pt x="6651374" y="0"/>
                      <a:pt x="6659672" y="0"/>
                    </a:cubicBezTo>
                    <a:lnTo>
                      <a:pt x="6661055" y="0"/>
                    </a:lnTo>
                    <a:cubicBezTo>
                      <a:pt x="6669354" y="0"/>
                      <a:pt x="6674886" y="5519"/>
                      <a:pt x="6674886" y="13797"/>
                    </a:cubicBezTo>
                    <a:cubicBezTo>
                      <a:pt x="6674886" y="22075"/>
                      <a:pt x="6667971" y="27594"/>
                      <a:pt x="6659672" y="27594"/>
                    </a:cubicBezTo>
                    <a:close/>
                    <a:moveTo>
                      <a:pt x="6217077" y="27594"/>
                    </a:moveTo>
                    <a:cubicBezTo>
                      <a:pt x="6208779" y="27594"/>
                      <a:pt x="6203246" y="22075"/>
                      <a:pt x="6203246" y="13797"/>
                    </a:cubicBezTo>
                    <a:cubicBezTo>
                      <a:pt x="6203246" y="5519"/>
                      <a:pt x="6208779" y="0"/>
                      <a:pt x="6217077" y="0"/>
                    </a:cubicBezTo>
                    <a:lnTo>
                      <a:pt x="6218460" y="0"/>
                    </a:lnTo>
                    <a:cubicBezTo>
                      <a:pt x="6226759" y="0"/>
                      <a:pt x="6232291" y="5519"/>
                      <a:pt x="6232291" y="13797"/>
                    </a:cubicBezTo>
                    <a:cubicBezTo>
                      <a:pt x="6232291" y="22075"/>
                      <a:pt x="6225376" y="27594"/>
                      <a:pt x="6217077" y="27594"/>
                    </a:cubicBezTo>
                    <a:close/>
                    <a:moveTo>
                      <a:pt x="5774482" y="27594"/>
                    </a:moveTo>
                    <a:cubicBezTo>
                      <a:pt x="5766183" y="27594"/>
                      <a:pt x="5760651" y="22075"/>
                      <a:pt x="5760651" y="13797"/>
                    </a:cubicBezTo>
                    <a:cubicBezTo>
                      <a:pt x="5760651" y="5519"/>
                      <a:pt x="5766183" y="0"/>
                      <a:pt x="5774482" y="0"/>
                    </a:cubicBezTo>
                    <a:lnTo>
                      <a:pt x="5775865" y="0"/>
                    </a:lnTo>
                    <a:cubicBezTo>
                      <a:pt x="5784164" y="0"/>
                      <a:pt x="5789696" y="5519"/>
                      <a:pt x="5789696" y="13797"/>
                    </a:cubicBezTo>
                    <a:cubicBezTo>
                      <a:pt x="5789696" y="22075"/>
                      <a:pt x="5781398" y="27594"/>
                      <a:pt x="5774482" y="27594"/>
                    </a:cubicBezTo>
                    <a:close/>
                    <a:moveTo>
                      <a:pt x="5330504" y="27594"/>
                    </a:moveTo>
                    <a:cubicBezTo>
                      <a:pt x="5322205" y="27594"/>
                      <a:pt x="5316673" y="22075"/>
                      <a:pt x="5316673" y="13797"/>
                    </a:cubicBezTo>
                    <a:cubicBezTo>
                      <a:pt x="5316673" y="5519"/>
                      <a:pt x="5322205" y="0"/>
                      <a:pt x="5330504" y="0"/>
                    </a:cubicBezTo>
                    <a:lnTo>
                      <a:pt x="5331887" y="0"/>
                    </a:lnTo>
                    <a:cubicBezTo>
                      <a:pt x="5340186" y="0"/>
                      <a:pt x="5345718" y="5519"/>
                      <a:pt x="5345718" y="13797"/>
                    </a:cubicBezTo>
                    <a:cubicBezTo>
                      <a:pt x="5345718" y="22075"/>
                      <a:pt x="5338803" y="27594"/>
                      <a:pt x="5330504" y="27594"/>
                    </a:cubicBezTo>
                    <a:close/>
                    <a:moveTo>
                      <a:pt x="4887909" y="27594"/>
                    </a:moveTo>
                    <a:cubicBezTo>
                      <a:pt x="4879610" y="27594"/>
                      <a:pt x="4874078" y="22075"/>
                      <a:pt x="4874078" y="13797"/>
                    </a:cubicBezTo>
                    <a:cubicBezTo>
                      <a:pt x="4874078" y="5519"/>
                      <a:pt x="4879610" y="0"/>
                      <a:pt x="4887909" y="0"/>
                    </a:cubicBezTo>
                    <a:lnTo>
                      <a:pt x="4889292" y="0"/>
                    </a:lnTo>
                    <a:cubicBezTo>
                      <a:pt x="4897591" y="0"/>
                      <a:pt x="4903123" y="5519"/>
                      <a:pt x="4903123" y="13797"/>
                    </a:cubicBezTo>
                    <a:cubicBezTo>
                      <a:pt x="4903123" y="22075"/>
                      <a:pt x="4896208" y="27594"/>
                      <a:pt x="4887909" y="27594"/>
                    </a:cubicBezTo>
                    <a:close/>
                    <a:moveTo>
                      <a:pt x="4445314" y="27594"/>
                    </a:moveTo>
                    <a:cubicBezTo>
                      <a:pt x="4437015" y="27594"/>
                      <a:pt x="4431483" y="22075"/>
                      <a:pt x="4431483" y="13797"/>
                    </a:cubicBezTo>
                    <a:cubicBezTo>
                      <a:pt x="4431483" y="5519"/>
                      <a:pt x="4437015" y="0"/>
                      <a:pt x="4445314" y="0"/>
                    </a:cubicBezTo>
                    <a:lnTo>
                      <a:pt x="4446697" y="0"/>
                    </a:lnTo>
                    <a:cubicBezTo>
                      <a:pt x="4454996" y="0"/>
                      <a:pt x="4460528" y="5519"/>
                      <a:pt x="4460528" y="13797"/>
                    </a:cubicBezTo>
                    <a:cubicBezTo>
                      <a:pt x="4460528" y="22075"/>
                      <a:pt x="4452229" y="27594"/>
                      <a:pt x="4445314" y="27594"/>
                    </a:cubicBezTo>
                    <a:close/>
                    <a:moveTo>
                      <a:pt x="4001336" y="27594"/>
                    </a:moveTo>
                    <a:cubicBezTo>
                      <a:pt x="3993037" y="27594"/>
                      <a:pt x="3987504" y="22075"/>
                      <a:pt x="3987504" y="13797"/>
                    </a:cubicBezTo>
                    <a:cubicBezTo>
                      <a:pt x="3987504" y="5519"/>
                      <a:pt x="3993037" y="0"/>
                      <a:pt x="4001336" y="0"/>
                    </a:cubicBezTo>
                    <a:lnTo>
                      <a:pt x="4002719" y="0"/>
                    </a:lnTo>
                    <a:cubicBezTo>
                      <a:pt x="4011018" y="0"/>
                      <a:pt x="4016550" y="5519"/>
                      <a:pt x="4016550" y="13797"/>
                    </a:cubicBezTo>
                    <a:cubicBezTo>
                      <a:pt x="4016550" y="22075"/>
                      <a:pt x="4009634" y="27594"/>
                      <a:pt x="4001336" y="27594"/>
                    </a:cubicBezTo>
                    <a:close/>
                    <a:moveTo>
                      <a:pt x="3558741" y="27594"/>
                    </a:moveTo>
                    <a:lnTo>
                      <a:pt x="3557358" y="27594"/>
                    </a:lnTo>
                    <a:cubicBezTo>
                      <a:pt x="3549059" y="27594"/>
                      <a:pt x="3543527" y="22075"/>
                      <a:pt x="3543527" y="13797"/>
                    </a:cubicBezTo>
                    <a:cubicBezTo>
                      <a:pt x="3543527" y="5519"/>
                      <a:pt x="3549059" y="0"/>
                      <a:pt x="3557358" y="0"/>
                    </a:cubicBezTo>
                    <a:lnTo>
                      <a:pt x="3558741" y="0"/>
                    </a:lnTo>
                    <a:cubicBezTo>
                      <a:pt x="3567039" y="0"/>
                      <a:pt x="3572572" y="5519"/>
                      <a:pt x="3572572" y="13797"/>
                    </a:cubicBezTo>
                    <a:cubicBezTo>
                      <a:pt x="3572572" y="22075"/>
                      <a:pt x="3567039" y="27594"/>
                      <a:pt x="3558741" y="27594"/>
                    </a:cubicBezTo>
                    <a:close/>
                    <a:moveTo>
                      <a:pt x="3116146" y="27594"/>
                    </a:moveTo>
                    <a:cubicBezTo>
                      <a:pt x="3107847" y="27594"/>
                      <a:pt x="3102314" y="22075"/>
                      <a:pt x="3102314" y="13797"/>
                    </a:cubicBezTo>
                    <a:cubicBezTo>
                      <a:pt x="3102314" y="5519"/>
                      <a:pt x="3107847" y="0"/>
                      <a:pt x="3116146" y="0"/>
                    </a:cubicBezTo>
                    <a:lnTo>
                      <a:pt x="3117529" y="0"/>
                    </a:lnTo>
                    <a:cubicBezTo>
                      <a:pt x="3125827" y="0"/>
                      <a:pt x="3131360" y="5519"/>
                      <a:pt x="3131360" y="13797"/>
                    </a:cubicBezTo>
                    <a:cubicBezTo>
                      <a:pt x="3131360" y="22075"/>
                      <a:pt x="3123061" y="27594"/>
                      <a:pt x="3116146" y="27594"/>
                    </a:cubicBezTo>
                    <a:close/>
                    <a:moveTo>
                      <a:pt x="2672168" y="27594"/>
                    </a:moveTo>
                    <a:lnTo>
                      <a:pt x="2670785" y="27594"/>
                    </a:lnTo>
                    <a:cubicBezTo>
                      <a:pt x="2662486" y="27594"/>
                      <a:pt x="2656953" y="22075"/>
                      <a:pt x="2656953" y="13797"/>
                    </a:cubicBezTo>
                    <a:cubicBezTo>
                      <a:pt x="2656953" y="5519"/>
                      <a:pt x="2662486" y="0"/>
                      <a:pt x="2670785" y="0"/>
                    </a:cubicBezTo>
                    <a:lnTo>
                      <a:pt x="2672168" y="0"/>
                    </a:lnTo>
                    <a:cubicBezTo>
                      <a:pt x="2680466" y="0"/>
                      <a:pt x="2685999" y="5519"/>
                      <a:pt x="2685999" y="13797"/>
                    </a:cubicBezTo>
                    <a:cubicBezTo>
                      <a:pt x="2685999" y="22075"/>
                      <a:pt x="2680466" y="27594"/>
                      <a:pt x="2672168" y="27594"/>
                    </a:cubicBezTo>
                    <a:close/>
                    <a:moveTo>
                      <a:pt x="2229573" y="27594"/>
                    </a:moveTo>
                    <a:cubicBezTo>
                      <a:pt x="2221274" y="27594"/>
                      <a:pt x="2215741" y="22075"/>
                      <a:pt x="2215741" y="13797"/>
                    </a:cubicBezTo>
                    <a:cubicBezTo>
                      <a:pt x="2215741" y="5519"/>
                      <a:pt x="2221274" y="0"/>
                      <a:pt x="2229573" y="0"/>
                    </a:cubicBezTo>
                    <a:lnTo>
                      <a:pt x="2230956" y="0"/>
                    </a:lnTo>
                    <a:cubicBezTo>
                      <a:pt x="2239254" y="0"/>
                      <a:pt x="2244787" y="5519"/>
                      <a:pt x="2244787" y="13797"/>
                    </a:cubicBezTo>
                    <a:cubicBezTo>
                      <a:pt x="2244787" y="22075"/>
                      <a:pt x="2237871" y="27594"/>
                      <a:pt x="2229573" y="27594"/>
                    </a:cubicBezTo>
                    <a:close/>
                    <a:moveTo>
                      <a:pt x="1786977" y="27594"/>
                    </a:moveTo>
                    <a:cubicBezTo>
                      <a:pt x="1778679" y="27594"/>
                      <a:pt x="1773146" y="22075"/>
                      <a:pt x="1773146" y="13797"/>
                    </a:cubicBezTo>
                    <a:cubicBezTo>
                      <a:pt x="1773146" y="5519"/>
                      <a:pt x="1778679" y="0"/>
                      <a:pt x="1786977" y="0"/>
                    </a:cubicBezTo>
                    <a:lnTo>
                      <a:pt x="1788361" y="0"/>
                    </a:lnTo>
                    <a:cubicBezTo>
                      <a:pt x="1796659" y="0"/>
                      <a:pt x="1802192" y="5519"/>
                      <a:pt x="1802192" y="13797"/>
                    </a:cubicBezTo>
                    <a:cubicBezTo>
                      <a:pt x="1802192" y="22075"/>
                      <a:pt x="1793893" y="27594"/>
                      <a:pt x="1786977" y="27594"/>
                    </a:cubicBezTo>
                    <a:close/>
                    <a:moveTo>
                      <a:pt x="1342999" y="27594"/>
                    </a:moveTo>
                    <a:lnTo>
                      <a:pt x="1341616" y="27594"/>
                    </a:lnTo>
                    <a:cubicBezTo>
                      <a:pt x="1333317" y="27594"/>
                      <a:pt x="1327785" y="22075"/>
                      <a:pt x="1327785" y="13797"/>
                    </a:cubicBezTo>
                    <a:cubicBezTo>
                      <a:pt x="1327785" y="5519"/>
                      <a:pt x="1333317" y="0"/>
                      <a:pt x="1341616" y="0"/>
                    </a:cubicBezTo>
                    <a:lnTo>
                      <a:pt x="1342999" y="0"/>
                    </a:lnTo>
                    <a:cubicBezTo>
                      <a:pt x="1351298" y="0"/>
                      <a:pt x="1356831" y="5519"/>
                      <a:pt x="1356831" y="13797"/>
                    </a:cubicBezTo>
                    <a:cubicBezTo>
                      <a:pt x="1356831" y="22075"/>
                      <a:pt x="1351298" y="27594"/>
                      <a:pt x="1342999" y="27594"/>
                    </a:cubicBezTo>
                    <a:close/>
                    <a:moveTo>
                      <a:pt x="900404" y="27594"/>
                    </a:moveTo>
                    <a:cubicBezTo>
                      <a:pt x="892106" y="27594"/>
                      <a:pt x="886573" y="22075"/>
                      <a:pt x="886573" y="13797"/>
                    </a:cubicBezTo>
                    <a:cubicBezTo>
                      <a:pt x="886573" y="5519"/>
                      <a:pt x="892106" y="0"/>
                      <a:pt x="900404" y="0"/>
                    </a:cubicBezTo>
                    <a:lnTo>
                      <a:pt x="901787" y="0"/>
                    </a:lnTo>
                    <a:cubicBezTo>
                      <a:pt x="910086" y="0"/>
                      <a:pt x="915618" y="5519"/>
                      <a:pt x="915618" y="13797"/>
                    </a:cubicBezTo>
                    <a:cubicBezTo>
                      <a:pt x="915618" y="22075"/>
                      <a:pt x="908703" y="27594"/>
                      <a:pt x="900404" y="27594"/>
                    </a:cubicBezTo>
                    <a:close/>
                    <a:moveTo>
                      <a:pt x="457809" y="27594"/>
                    </a:moveTo>
                    <a:lnTo>
                      <a:pt x="456426" y="27594"/>
                    </a:lnTo>
                    <a:cubicBezTo>
                      <a:pt x="448127" y="27594"/>
                      <a:pt x="442595" y="22075"/>
                      <a:pt x="442595" y="13797"/>
                    </a:cubicBezTo>
                    <a:cubicBezTo>
                      <a:pt x="442595" y="5519"/>
                      <a:pt x="448127" y="0"/>
                      <a:pt x="456426" y="0"/>
                    </a:cubicBezTo>
                    <a:lnTo>
                      <a:pt x="457809" y="0"/>
                    </a:lnTo>
                    <a:cubicBezTo>
                      <a:pt x="466108" y="0"/>
                      <a:pt x="471640" y="5519"/>
                      <a:pt x="471640" y="13797"/>
                    </a:cubicBezTo>
                    <a:cubicBezTo>
                      <a:pt x="471640" y="22075"/>
                      <a:pt x="464725" y="27594"/>
                      <a:pt x="457809" y="27594"/>
                    </a:cubicBezTo>
                    <a:close/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5" name="Google Shape;485;p13"/>
              <p:cNvSpPr/>
              <p:nvPr/>
            </p:nvSpPr>
            <p:spPr>
              <a:xfrm>
                <a:off x="10591020" y="2465494"/>
                <a:ext cx="27662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7662" h="27593" extrusionOk="0">
                    <a:moveTo>
                      <a:pt x="13831" y="27594"/>
                    </a:moveTo>
                    <a:cubicBezTo>
                      <a:pt x="5533" y="27594"/>
                      <a:pt x="0" y="22075"/>
                      <a:pt x="0" y="13797"/>
                    </a:cubicBezTo>
                    <a:cubicBezTo>
                      <a:pt x="0" y="5519"/>
                      <a:pt x="5533" y="0"/>
                      <a:pt x="13831" y="0"/>
                    </a:cubicBezTo>
                    <a:lnTo>
                      <a:pt x="13831" y="0"/>
                    </a:lnTo>
                    <a:cubicBezTo>
                      <a:pt x="22130" y="0"/>
                      <a:pt x="27662" y="5519"/>
                      <a:pt x="27662" y="13797"/>
                    </a:cubicBezTo>
                    <a:cubicBezTo>
                      <a:pt x="27662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86" name="Google Shape;486;p13"/>
            <p:cNvGrpSpPr/>
            <p:nvPr/>
          </p:nvGrpSpPr>
          <p:grpSpPr>
            <a:xfrm>
              <a:off x="404546" y="2093684"/>
              <a:ext cx="8887861" cy="27593"/>
              <a:chOff x="1730821" y="2929071"/>
              <a:chExt cx="8887861" cy="27593"/>
            </a:xfrm>
          </p:grpSpPr>
          <p:sp>
            <p:nvSpPr>
              <p:cNvPr id="487" name="Google Shape;487;p13"/>
              <p:cNvSpPr/>
              <p:nvPr/>
            </p:nvSpPr>
            <p:spPr>
              <a:xfrm>
                <a:off x="1730821" y="2929071"/>
                <a:ext cx="29045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9045" h="27593" extrusionOk="0"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8" name="Google Shape;488;p13"/>
              <p:cNvSpPr/>
              <p:nvPr/>
            </p:nvSpPr>
            <p:spPr>
              <a:xfrm>
                <a:off x="2173416" y="2929071"/>
                <a:ext cx="8004054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8004054" h="27593" extrusionOk="0">
                    <a:moveTo>
                      <a:pt x="7988840" y="27594"/>
                    </a:moveTo>
                    <a:cubicBezTo>
                      <a:pt x="7980542" y="27594"/>
                      <a:pt x="7975009" y="22075"/>
                      <a:pt x="7975009" y="13797"/>
                    </a:cubicBezTo>
                    <a:cubicBezTo>
                      <a:pt x="7975009" y="5519"/>
                      <a:pt x="7980542" y="0"/>
                      <a:pt x="7988840" y="0"/>
                    </a:cubicBezTo>
                    <a:lnTo>
                      <a:pt x="7990224" y="0"/>
                    </a:lnTo>
                    <a:cubicBezTo>
                      <a:pt x="7998522" y="0"/>
                      <a:pt x="8004055" y="5519"/>
                      <a:pt x="8004055" y="13797"/>
                    </a:cubicBezTo>
                    <a:cubicBezTo>
                      <a:pt x="8004055" y="22075"/>
                      <a:pt x="7997139" y="27594"/>
                      <a:pt x="7988840" y="27594"/>
                    </a:cubicBezTo>
                    <a:close/>
                    <a:moveTo>
                      <a:pt x="7546245" y="27594"/>
                    </a:moveTo>
                    <a:cubicBezTo>
                      <a:pt x="7537947" y="27594"/>
                      <a:pt x="7532414" y="22075"/>
                      <a:pt x="7532414" y="13797"/>
                    </a:cubicBezTo>
                    <a:cubicBezTo>
                      <a:pt x="7532414" y="5519"/>
                      <a:pt x="7537947" y="0"/>
                      <a:pt x="7546245" y="0"/>
                    </a:cubicBezTo>
                    <a:lnTo>
                      <a:pt x="7547629" y="0"/>
                    </a:lnTo>
                    <a:cubicBezTo>
                      <a:pt x="7555927" y="0"/>
                      <a:pt x="7561460" y="5519"/>
                      <a:pt x="7561460" y="13797"/>
                    </a:cubicBezTo>
                    <a:cubicBezTo>
                      <a:pt x="7561460" y="22075"/>
                      <a:pt x="7554544" y="27594"/>
                      <a:pt x="7546245" y="27594"/>
                    </a:cubicBezTo>
                    <a:close/>
                    <a:moveTo>
                      <a:pt x="7103650" y="27594"/>
                    </a:moveTo>
                    <a:cubicBezTo>
                      <a:pt x="7095352" y="27594"/>
                      <a:pt x="7089819" y="22075"/>
                      <a:pt x="7089819" y="13797"/>
                    </a:cubicBezTo>
                    <a:cubicBezTo>
                      <a:pt x="7089819" y="5519"/>
                      <a:pt x="7095352" y="0"/>
                      <a:pt x="7103650" y="0"/>
                    </a:cubicBezTo>
                    <a:lnTo>
                      <a:pt x="7105034" y="0"/>
                    </a:lnTo>
                    <a:cubicBezTo>
                      <a:pt x="7113332" y="0"/>
                      <a:pt x="7118865" y="5519"/>
                      <a:pt x="7118865" y="13797"/>
                    </a:cubicBezTo>
                    <a:cubicBezTo>
                      <a:pt x="7118865" y="22075"/>
                      <a:pt x="7110566" y="27594"/>
                      <a:pt x="7103650" y="27594"/>
                    </a:cubicBezTo>
                    <a:close/>
                    <a:moveTo>
                      <a:pt x="6659672" y="27594"/>
                    </a:moveTo>
                    <a:cubicBezTo>
                      <a:pt x="6651374" y="27594"/>
                      <a:pt x="6645841" y="22075"/>
                      <a:pt x="6645841" y="13797"/>
                    </a:cubicBezTo>
                    <a:cubicBezTo>
                      <a:pt x="6645841" y="5519"/>
                      <a:pt x="6651374" y="0"/>
                      <a:pt x="6659672" y="0"/>
                    </a:cubicBezTo>
                    <a:lnTo>
                      <a:pt x="6661055" y="0"/>
                    </a:lnTo>
                    <a:cubicBezTo>
                      <a:pt x="6669354" y="0"/>
                      <a:pt x="6674886" y="5519"/>
                      <a:pt x="6674886" y="13797"/>
                    </a:cubicBezTo>
                    <a:cubicBezTo>
                      <a:pt x="6674886" y="22075"/>
                      <a:pt x="6667971" y="27594"/>
                      <a:pt x="6659672" y="27594"/>
                    </a:cubicBezTo>
                    <a:close/>
                    <a:moveTo>
                      <a:pt x="6217077" y="27594"/>
                    </a:moveTo>
                    <a:cubicBezTo>
                      <a:pt x="6208779" y="27594"/>
                      <a:pt x="6203246" y="22075"/>
                      <a:pt x="6203246" y="13797"/>
                    </a:cubicBezTo>
                    <a:cubicBezTo>
                      <a:pt x="6203246" y="5519"/>
                      <a:pt x="6208779" y="0"/>
                      <a:pt x="6217077" y="0"/>
                    </a:cubicBezTo>
                    <a:lnTo>
                      <a:pt x="6218460" y="0"/>
                    </a:lnTo>
                    <a:cubicBezTo>
                      <a:pt x="6226759" y="0"/>
                      <a:pt x="6232291" y="5519"/>
                      <a:pt x="6232291" y="13797"/>
                    </a:cubicBezTo>
                    <a:cubicBezTo>
                      <a:pt x="6232291" y="22075"/>
                      <a:pt x="6225376" y="27594"/>
                      <a:pt x="6217077" y="27594"/>
                    </a:cubicBezTo>
                    <a:close/>
                    <a:moveTo>
                      <a:pt x="5774482" y="27594"/>
                    </a:moveTo>
                    <a:cubicBezTo>
                      <a:pt x="5766183" y="27594"/>
                      <a:pt x="5760651" y="22075"/>
                      <a:pt x="5760651" y="13797"/>
                    </a:cubicBezTo>
                    <a:cubicBezTo>
                      <a:pt x="5760651" y="5519"/>
                      <a:pt x="5766183" y="0"/>
                      <a:pt x="5774482" y="0"/>
                    </a:cubicBezTo>
                    <a:lnTo>
                      <a:pt x="5775865" y="0"/>
                    </a:lnTo>
                    <a:cubicBezTo>
                      <a:pt x="5784164" y="0"/>
                      <a:pt x="5789696" y="5519"/>
                      <a:pt x="5789696" y="13797"/>
                    </a:cubicBezTo>
                    <a:cubicBezTo>
                      <a:pt x="5789696" y="22075"/>
                      <a:pt x="5781398" y="27594"/>
                      <a:pt x="5774482" y="27594"/>
                    </a:cubicBezTo>
                    <a:close/>
                    <a:moveTo>
                      <a:pt x="5330504" y="27594"/>
                    </a:moveTo>
                    <a:cubicBezTo>
                      <a:pt x="5322205" y="27594"/>
                      <a:pt x="5316673" y="22075"/>
                      <a:pt x="5316673" y="13797"/>
                    </a:cubicBezTo>
                    <a:cubicBezTo>
                      <a:pt x="5316673" y="5519"/>
                      <a:pt x="5322205" y="0"/>
                      <a:pt x="5330504" y="0"/>
                    </a:cubicBezTo>
                    <a:lnTo>
                      <a:pt x="5331887" y="0"/>
                    </a:lnTo>
                    <a:cubicBezTo>
                      <a:pt x="5340186" y="0"/>
                      <a:pt x="5345718" y="5519"/>
                      <a:pt x="5345718" y="13797"/>
                    </a:cubicBezTo>
                    <a:cubicBezTo>
                      <a:pt x="5345718" y="22075"/>
                      <a:pt x="5338803" y="27594"/>
                      <a:pt x="5330504" y="27594"/>
                    </a:cubicBezTo>
                    <a:close/>
                    <a:moveTo>
                      <a:pt x="4887909" y="27594"/>
                    </a:moveTo>
                    <a:cubicBezTo>
                      <a:pt x="4879610" y="27594"/>
                      <a:pt x="4874078" y="22075"/>
                      <a:pt x="4874078" y="13797"/>
                    </a:cubicBezTo>
                    <a:cubicBezTo>
                      <a:pt x="4874078" y="5519"/>
                      <a:pt x="4879610" y="0"/>
                      <a:pt x="4887909" y="0"/>
                    </a:cubicBezTo>
                    <a:lnTo>
                      <a:pt x="4889292" y="0"/>
                    </a:lnTo>
                    <a:cubicBezTo>
                      <a:pt x="4897591" y="0"/>
                      <a:pt x="4903123" y="5519"/>
                      <a:pt x="4903123" y="13797"/>
                    </a:cubicBezTo>
                    <a:cubicBezTo>
                      <a:pt x="4903123" y="22075"/>
                      <a:pt x="4896208" y="27594"/>
                      <a:pt x="4887909" y="27594"/>
                    </a:cubicBezTo>
                    <a:close/>
                    <a:moveTo>
                      <a:pt x="4445314" y="27594"/>
                    </a:moveTo>
                    <a:cubicBezTo>
                      <a:pt x="4437015" y="27594"/>
                      <a:pt x="4431483" y="22075"/>
                      <a:pt x="4431483" y="13797"/>
                    </a:cubicBezTo>
                    <a:cubicBezTo>
                      <a:pt x="4431483" y="5519"/>
                      <a:pt x="4437015" y="0"/>
                      <a:pt x="4445314" y="0"/>
                    </a:cubicBezTo>
                    <a:lnTo>
                      <a:pt x="4446697" y="0"/>
                    </a:lnTo>
                    <a:cubicBezTo>
                      <a:pt x="4454996" y="0"/>
                      <a:pt x="4460528" y="5519"/>
                      <a:pt x="4460528" y="13797"/>
                    </a:cubicBezTo>
                    <a:cubicBezTo>
                      <a:pt x="4460528" y="22075"/>
                      <a:pt x="4452229" y="27594"/>
                      <a:pt x="4445314" y="27594"/>
                    </a:cubicBezTo>
                    <a:close/>
                    <a:moveTo>
                      <a:pt x="4001336" y="27594"/>
                    </a:moveTo>
                    <a:cubicBezTo>
                      <a:pt x="3993037" y="27594"/>
                      <a:pt x="3987504" y="22075"/>
                      <a:pt x="3987504" y="13797"/>
                    </a:cubicBezTo>
                    <a:cubicBezTo>
                      <a:pt x="3987504" y="5519"/>
                      <a:pt x="3993037" y="0"/>
                      <a:pt x="4001336" y="0"/>
                    </a:cubicBezTo>
                    <a:lnTo>
                      <a:pt x="4002719" y="0"/>
                    </a:lnTo>
                    <a:cubicBezTo>
                      <a:pt x="4011018" y="0"/>
                      <a:pt x="4016550" y="5519"/>
                      <a:pt x="4016550" y="13797"/>
                    </a:cubicBezTo>
                    <a:cubicBezTo>
                      <a:pt x="4016550" y="22075"/>
                      <a:pt x="4009634" y="27594"/>
                      <a:pt x="4001336" y="27594"/>
                    </a:cubicBezTo>
                    <a:close/>
                    <a:moveTo>
                      <a:pt x="3558741" y="27594"/>
                    </a:moveTo>
                    <a:lnTo>
                      <a:pt x="3557358" y="27594"/>
                    </a:lnTo>
                    <a:cubicBezTo>
                      <a:pt x="3549059" y="27594"/>
                      <a:pt x="3543527" y="22075"/>
                      <a:pt x="3543527" y="13797"/>
                    </a:cubicBezTo>
                    <a:cubicBezTo>
                      <a:pt x="3543527" y="5519"/>
                      <a:pt x="3549059" y="0"/>
                      <a:pt x="3557358" y="0"/>
                    </a:cubicBezTo>
                    <a:lnTo>
                      <a:pt x="3558741" y="0"/>
                    </a:lnTo>
                    <a:cubicBezTo>
                      <a:pt x="3567039" y="0"/>
                      <a:pt x="3572572" y="5519"/>
                      <a:pt x="3572572" y="13797"/>
                    </a:cubicBezTo>
                    <a:cubicBezTo>
                      <a:pt x="3572572" y="22075"/>
                      <a:pt x="3567039" y="27594"/>
                      <a:pt x="3558741" y="27594"/>
                    </a:cubicBezTo>
                    <a:close/>
                    <a:moveTo>
                      <a:pt x="3116146" y="27594"/>
                    </a:moveTo>
                    <a:cubicBezTo>
                      <a:pt x="3107847" y="27594"/>
                      <a:pt x="3102314" y="22075"/>
                      <a:pt x="3102314" y="13797"/>
                    </a:cubicBezTo>
                    <a:cubicBezTo>
                      <a:pt x="3102314" y="5519"/>
                      <a:pt x="3107847" y="0"/>
                      <a:pt x="3116146" y="0"/>
                    </a:cubicBezTo>
                    <a:lnTo>
                      <a:pt x="3117529" y="0"/>
                    </a:lnTo>
                    <a:cubicBezTo>
                      <a:pt x="3125827" y="0"/>
                      <a:pt x="3131360" y="5519"/>
                      <a:pt x="3131360" y="13797"/>
                    </a:cubicBezTo>
                    <a:cubicBezTo>
                      <a:pt x="3131360" y="22075"/>
                      <a:pt x="3123061" y="27594"/>
                      <a:pt x="3116146" y="27594"/>
                    </a:cubicBezTo>
                    <a:close/>
                    <a:moveTo>
                      <a:pt x="2672168" y="27594"/>
                    </a:moveTo>
                    <a:lnTo>
                      <a:pt x="2670785" y="27594"/>
                    </a:lnTo>
                    <a:cubicBezTo>
                      <a:pt x="2662486" y="27594"/>
                      <a:pt x="2656953" y="22075"/>
                      <a:pt x="2656953" y="13797"/>
                    </a:cubicBezTo>
                    <a:cubicBezTo>
                      <a:pt x="2656953" y="5519"/>
                      <a:pt x="2662486" y="0"/>
                      <a:pt x="2670785" y="0"/>
                    </a:cubicBezTo>
                    <a:lnTo>
                      <a:pt x="2672168" y="0"/>
                    </a:lnTo>
                    <a:cubicBezTo>
                      <a:pt x="2680466" y="0"/>
                      <a:pt x="2685999" y="5519"/>
                      <a:pt x="2685999" y="13797"/>
                    </a:cubicBezTo>
                    <a:cubicBezTo>
                      <a:pt x="2685999" y="22075"/>
                      <a:pt x="2680466" y="27594"/>
                      <a:pt x="2672168" y="27594"/>
                    </a:cubicBezTo>
                    <a:close/>
                    <a:moveTo>
                      <a:pt x="2229573" y="27594"/>
                    </a:moveTo>
                    <a:cubicBezTo>
                      <a:pt x="2221274" y="27594"/>
                      <a:pt x="2215741" y="22075"/>
                      <a:pt x="2215741" y="13797"/>
                    </a:cubicBezTo>
                    <a:cubicBezTo>
                      <a:pt x="2215741" y="5519"/>
                      <a:pt x="2221274" y="0"/>
                      <a:pt x="2229573" y="0"/>
                    </a:cubicBezTo>
                    <a:lnTo>
                      <a:pt x="2230956" y="0"/>
                    </a:lnTo>
                    <a:cubicBezTo>
                      <a:pt x="2239254" y="0"/>
                      <a:pt x="2244787" y="5519"/>
                      <a:pt x="2244787" y="13797"/>
                    </a:cubicBezTo>
                    <a:cubicBezTo>
                      <a:pt x="2244787" y="22075"/>
                      <a:pt x="2237871" y="27594"/>
                      <a:pt x="2229573" y="27594"/>
                    </a:cubicBezTo>
                    <a:close/>
                    <a:moveTo>
                      <a:pt x="1786977" y="27594"/>
                    </a:moveTo>
                    <a:cubicBezTo>
                      <a:pt x="1778679" y="27594"/>
                      <a:pt x="1773146" y="22075"/>
                      <a:pt x="1773146" y="13797"/>
                    </a:cubicBezTo>
                    <a:cubicBezTo>
                      <a:pt x="1773146" y="5519"/>
                      <a:pt x="1778679" y="0"/>
                      <a:pt x="1786977" y="0"/>
                    </a:cubicBezTo>
                    <a:lnTo>
                      <a:pt x="1788361" y="0"/>
                    </a:lnTo>
                    <a:cubicBezTo>
                      <a:pt x="1796659" y="0"/>
                      <a:pt x="1802192" y="5519"/>
                      <a:pt x="1802192" y="13797"/>
                    </a:cubicBezTo>
                    <a:cubicBezTo>
                      <a:pt x="1802192" y="22075"/>
                      <a:pt x="1793893" y="27594"/>
                      <a:pt x="1786977" y="27594"/>
                    </a:cubicBezTo>
                    <a:close/>
                    <a:moveTo>
                      <a:pt x="1342999" y="27594"/>
                    </a:moveTo>
                    <a:lnTo>
                      <a:pt x="1341616" y="27594"/>
                    </a:lnTo>
                    <a:cubicBezTo>
                      <a:pt x="1333317" y="27594"/>
                      <a:pt x="1327785" y="22075"/>
                      <a:pt x="1327785" y="13797"/>
                    </a:cubicBezTo>
                    <a:cubicBezTo>
                      <a:pt x="1327785" y="5519"/>
                      <a:pt x="1333317" y="0"/>
                      <a:pt x="1341616" y="0"/>
                    </a:cubicBezTo>
                    <a:lnTo>
                      <a:pt x="1342999" y="0"/>
                    </a:lnTo>
                    <a:cubicBezTo>
                      <a:pt x="1351298" y="0"/>
                      <a:pt x="1356831" y="5519"/>
                      <a:pt x="1356831" y="13797"/>
                    </a:cubicBezTo>
                    <a:cubicBezTo>
                      <a:pt x="1356831" y="22075"/>
                      <a:pt x="1351298" y="27594"/>
                      <a:pt x="1342999" y="27594"/>
                    </a:cubicBezTo>
                    <a:close/>
                    <a:moveTo>
                      <a:pt x="900404" y="27594"/>
                    </a:moveTo>
                    <a:cubicBezTo>
                      <a:pt x="892106" y="27594"/>
                      <a:pt x="886573" y="22075"/>
                      <a:pt x="886573" y="13797"/>
                    </a:cubicBezTo>
                    <a:cubicBezTo>
                      <a:pt x="886573" y="5519"/>
                      <a:pt x="892106" y="0"/>
                      <a:pt x="900404" y="0"/>
                    </a:cubicBezTo>
                    <a:lnTo>
                      <a:pt x="901787" y="0"/>
                    </a:lnTo>
                    <a:cubicBezTo>
                      <a:pt x="910086" y="0"/>
                      <a:pt x="915618" y="5519"/>
                      <a:pt x="915618" y="13797"/>
                    </a:cubicBezTo>
                    <a:cubicBezTo>
                      <a:pt x="915618" y="22075"/>
                      <a:pt x="908703" y="27594"/>
                      <a:pt x="900404" y="27594"/>
                    </a:cubicBezTo>
                    <a:close/>
                    <a:moveTo>
                      <a:pt x="457809" y="27594"/>
                    </a:moveTo>
                    <a:lnTo>
                      <a:pt x="456426" y="27594"/>
                    </a:lnTo>
                    <a:cubicBezTo>
                      <a:pt x="448127" y="27594"/>
                      <a:pt x="442595" y="22075"/>
                      <a:pt x="442595" y="13797"/>
                    </a:cubicBezTo>
                    <a:cubicBezTo>
                      <a:pt x="442595" y="5519"/>
                      <a:pt x="448127" y="0"/>
                      <a:pt x="456426" y="0"/>
                    </a:cubicBezTo>
                    <a:lnTo>
                      <a:pt x="457809" y="0"/>
                    </a:lnTo>
                    <a:cubicBezTo>
                      <a:pt x="466108" y="0"/>
                      <a:pt x="471640" y="5519"/>
                      <a:pt x="471640" y="13797"/>
                    </a:cubicBezTo>
                    <a:cubicBezTo>
                      <a:pt x="471640" y="22075"/>
                      <a:pt x="464725" y="27594"/>
                      <a:pt x="457809" y="27594"/>
                    </a:cubicBezTo>
                    <a:close/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9" name="Google Shape;489;p13"/>
              <p:cNvSpPr/>
              <p:nvPr/>
            </p:nvSpPr>
            <p:spPr>
              <a:xfrm>
                <a:off x="10591020" y="2929071"/>
                <a:ext cx="27662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7662" h="27593" extrusionOk="0">
                    <a:moveTo>
                      <a:pt x="13831" y="27594"/>
                    </a:moveTo>
                    <a:cubicBezTo>
                      <a:pt x="5533" y="27594"/>
                      <a:pt x="0" y="22075"/>
                      <a:pt x="0" y="13797"/>
                    </a:cubicBezTo>
                    <a:cubicBezTo>
                      <a:pt x="0" y="5519"/>
                      <a:pt x="5533" y="0"/>
                      <a:pt x="13831" y="0"/>
                    </a:cubicBezTo>
                    <a:lnTo>
                      <a:pt x="13831" y="0"/>
                    </a:lnTo>
                    <a:cubicBezTo>
                      <a:pt x="22130" y="0"/>
                      <a:pt x="27662" y="5519"/>
                      <a:pt x="27662" y="13797"/>
                    </a:cubicBezTo>
                    <a:cubicBezTo>
                      <a:pt x="27662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90" name="Google Shape;490;p13"/>
            <p:cNvGrpSpPr/>
            <p:nvPr/>
          </p:nvGrpSpPr>
          <p:grpSpPr>
            <a:xfrm>
              <a:off x="404546" y="2557262"/>
              <a:ext cx="8887861" cy="27593"/>
              <a:chOff x="1730821" y="3392649"/>
              <a:chExt cx="8887861" cy="27593"/>
            </a:xfrm>
          </p:grpSpPr>
          <p:sp>
            <p:nvSpPr>
              <p:cNvPr id="491" name="Google Shape;491;p13"/>
              <p:cNvSpPr/>
              <p:nvPr/>
            </p:nvSpPr>
            <p:spPr>
              <a:xfrm>
                <a:off x="1730821" y="3392649"/>
                <a:ext cx="29045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9045" h="27593" extrusionOk="0"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2" name="Google Shape;492;p13"/>
              <p:cNvSpPr/>
              <p:nvPr/>
            </p:nvSpPr>
            <p:spPr>
              <a:xfrm>
                <a:off x="2173416" y="3392649"/>
                <a:ext cx="8004054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8004054" h="27593" extrusionOk="0">
                    <a:moveTo>
                      <a:pt x="7988840" y="27594"/>
                    </a:moveTo>
                    <a:cubicBezTo>
                      <a:pt x="7980542" y="27594"/>
                      <a:pt x="7975009" y="22075"/>
                      <a:pt x="7975009" y="13797"/>
                    </a:cubicBezTo>
                    <a:cubicBezTo>
                      <a:pt x="7975009" y="5519"/>
                      <a:pt x="7980542" y="0"/>
                      <a:pt x="7988840" y="0"/>
                    </a:cubicBezTo>
                    <a:lnTo>
                      <a:pt x="7990224" y="0"/>
                    </a:lnTo>
                    <a:cubicBezTo>
                      <a:pt x="7998522" y="0"/>
                      <a:pt x="8004055" y="5519"/>
                      <a:pt x="8004055" y="13797"/>
                    </a:cubicBezTo>
                    <a:cubicBezTo>
                      <a:pt x="8004055" y="22075"/>
                      <a:pt x="7997139" y="27594"/>
                      <a:pt x="7988840" y="27594"/>
                    </a:cubicBezTo>
                    <a:close/>
                    <a:moveTo>
                      <a:pt x="7546245" y="27594"/>
                    </a:moveTo>
                    <a:cubicBezTo>
                      <a:pt x="7537947" y="27594"/>
                      <a:pt x="7532414" y="22075"/>
                      <a:pt x="7532414" y="13797"/>
                    </a:cubicBezTo>
                    <a:cubicBezTo>
                      <a:pt x="7532414" y="5519"/>
                      <a:pt x="7537947" y="0"/>
                      <a:pt x="7546245" y="0"/>
                    </a:cubicBezTo>
                    <a:lnTo>
                      <a:pt x="7547629" y="0"/>
                    </a:lnTo>
                    <a:cubicBezTo>
                      <a:pt x="7555927" y="0"/>
                      <a:pt x="7561460" y="5519"/>
                      <a:pt x="7561460" y="13797"/>
                    </a:cubicBezTo>
                    <a:cubicBezTo>
                      <a:pt x="7561460" y="22075"/>
                      <a:pt x="7554544" y="27594"/>
                      <a:pt x="7546245" y="27594"/>
                    </a:cubicBezTo>
                    <a:close/>
                    <a:moveTo>
                      <a:pt x="7103650" y="27594"/>
                    </a:moveTo>
                    <a:cubicBezTo>
                      <a:pt x="7095352" y="27594"/>
                      <a:pt x="7089819" y="22075"/>
                      <a:pt x="7089819" y="13797"/>
                    </a:cubicBezTo>
                    <a:cubicBezTo>
                      <a:pt x="7089819" y="5519"/>
                      <a:pt x="7095352" y="0"/>
                      <a:pt x="7103650" y="0"/>
                    </a:cubicBezTo>
                    <a:lnTo>
                      <a:pt x="7105034" y="0"/>
                    </a:lnTo>
                    <a:cubicBezTo>
                      <a:pt x="7113332" y="0"/>
                      <a:pt x="7118865" y="5519"/>
                      <a:pt x="7118865" y="13797"/>
                    </a:cubicBezTo>
                    <a:cubicBezTo>
                      <a:pt x="7118865" y="22075"/>
                      <a:pt x="7110566" y="27594"/>
                      <a:pt x="7103650" y="27594"/>
                    </a:cubicBezTo>
                    <a:close/>
                    <a:moveTo>
                      <a:pt x="6659672" y="27594"/>
                    </a:moveTo>
                    <a:cubicBezTo>
                      <a:pt x="6651374" y="27594"/>
                      <a:pt x="6645841" y="22075"/>
                      <a:pt x="6645841" y="13797"/>
                    </a:cubicBezTo>
                    <a:cubicBezTo>
                      <a:pt x="6645841" y="5519"/>
                      <a:pt x="6651374" y="0"/>
                      <a:pt x="6659672" y="0"/>
                    </a:cubicBezTo>
                    <a:lnTo>
                      <a:pt x="6661055" y="0"/>
                    </a:lnTo>
                    <a:cubicBezTo>
                      <a:pt x="6669354" y="0"/>
                      <a:pt x="6674886" y="5519"/>
                      <a:pt x="6674886" y="13797"/>
                    </a:cubicBezTo>
                    <a:cubicBezTo>
                      <a:pt x="6674886" y="22075"/>
                      <a:pt x="6667971" y="27594"/>
                      <a:pt x="6659672" y="27594"/>
                    </a:cubicBezTo>
                    <a:close/>
                    <a:moveTo>
                      <a:pt x="6217077" y="27594"/>
                    </a:moveTo>
                    <a:cubicBezTo>
                      <a:pt x="6208779" y="27594"/>
                      <a:pt x="6203246" y="22075"/>
                      <a:pt x="6203246" y="13797"/>
                    </a:cubicBezTo>
                    <a:cubicBezTo>
                      <a:pt x="6203246" y="5519"/>
                      <a:pt x="6208779" y="0"/>
                      <a:pt x="6217077" y="0"/>
                    </a:cubicBezTo>
                    <a:lnTo>
                      <a:pt x="6218460" y="0"/>
                    </a:lnTo>
                    <a:cubicBezTo>
                      <a:pt x="6226759" y="0"/>
                      <a:pt x="6232291" y="5519"/>
                      <a:pt x="6232291" y="13797"/>
                    </a:cubicBezTo>
                    <a:cubicBezTo>
                      <a:pt x="6232291" y="22075"/>
                      <a:pt x="6225376" y="27594"/>
                      <a:pt x="6217077" y="27594"/>
                    </a:cubicBezTo>
                    <a:close/>
                    <a:moveTo>
                      <a:pt x="5774482" y="27594"/>
                    </a:moveTo>
                    <a:cubicBezTo>
                      <a:pt x="5766183" y="27594"/>
                      <a:pt x="5760651" y="22075"/>
                      <a:pt x="5760651" y="13797"/>
                    </a:cubicBezTo>
                    <a:cubicBezTo>
                      <a:pt x="5760651" y="5519"/>
                      <a:pt x="5766183" y="0"/>
                      <a:pt x="5774482" y="0"/>
                    </a:cubicBezTo>
                    <a:lnTo>
                      <a:pt x="5775865" y="0"/>
                    </a:lnTo>
                    <a:cubicBezTo>
                      <a:pt x="5784164" y="0"/>
                      <a:pt x="5789696" y="5519"/>
                      <a:pt x="5789696" y="13797"/>
                    </a:cubicBezTo>
                    <a:cubicBezTo>
                      <a:pt x="5789696" y="22075"/>
                      <a:pt x="5781398" y="27594"/>
                      <a:pt x="5774482" y="27594"/>
                    </a:cubicBezTo>
                    <a:close/>
                    <a:moveTo>
                      <a:pt x="5330504" y="27594"/>
                    </a:moveTo>
                    <a:cubicBezTo>
                      <a:pt x="5322205" y="27594"/>
                      <a:pt x="5316673" y="22075"/>
                      <a:pt x="5316673" y="13797"/>
                    </a:cubicBezTo>
                    <a:cubicBezTo>
                      <a:pt x="5316673" y="5519"/>
                      <a:pt x="5322205" y="0"/>
                      <a:pt x="5330504" y="0"/>
                    </a:cubicBezTo>
                    <a:lnTo>
                      <a:pt x="5331887" y="0"/>
                    </a:lnTo>
                    <a:cubicBezTo>
                      <a:pt x="5340186" y="0"/>
                      <a:pt x="5345718" y="5519"/>
                      <a:pt x="5345718" y="13797"/>
                    </a:cubicBezTo>
                    <a:cubicBezTo>
                      <a:pt x="5345718" y="22075"/>
                      <a:pt x="5338803" y="27594"/>
                      <a:pt x="5330504" y="27594"/>
                    </a:cubicBezTo>
                    <a:close/>
                    <a:moveTo>
                      <a:pt x="4887909" y="27594"/>
                    </a:moveTo>
                    <a:cubicBezTo>
                      <a:pt x="4879610" y="27594"/>
                      <a:pt x="4874078" y="22075"/>
                      <a:pt x="4874078" y="13797"/>
                    </a:cubicBezTo>
                    <a:cubicBezTo>
                      <a:pt x="4874078" y="5519"/>
                      <a:pt x="4879610" y="0"/>
                      <a:pt x="4887909" y="0"/>
                    </a:cubicBezTo>
                    <a:lnTo>
                      <a:pt x="4889292" y="0"/>
                    </a:lnTo>
                    <a:cubicBezTo>
                      <a:pt x="4897591" y="0"/>
                      <a:pt x="4903123" y="5519"/>
                      <a:pt x="4903123" y="13797"/>
                    </a:cubicBezTo>
                    <a:cubicBezTo>
                      <a:pt x="4903123" y="22075"/>
                      <a:pt x="4896208" y="27594"/>
                      <a:pt x="4887909" y="27594"/>
                    </a:cubicBezTo>
                    <a:close/>
                    <a:moveTo>
                      <a:pt x="4445314" y="27594"/>
                    </a:moveTo>
                    <a:cubicBezTo>
                      <a:pt x="4437015" y="27594"/>
                      <a:pt x="4431483" y="22075"/>
                      <a:pt x="4431483" y="13797"/>
                    </a:cubicBezTo>
                    <a:cubicBezTo>
                      <a:pt x="4431483" y="5519"/>
                      <a:pt x="4437015" y="0"/>
                      <a:pt x="4445314" y="0"/>
                    </a:cubicBezTo>
                    <a:lnTo>
                      <a:pt x="4446697" y="0"/>
                    </a:lnTo>
                    <a:cubicBezTo>
                      <a:pt x="4454996" y="0"/>
                      <a:pt x="4460528" y="5519"/>
                      <a:pt x="4460528" y="13797"/>
                    </a:cubicBezTo>
                    <a:cubicBezTo>
                      <a:pt x="4460528" y="22075"/>
                      <a:pt x="4452229" y="27594"/>
                      <a:pt x="4445314" y="27594"/>
                    </a:cubicBezTo>
                    <a:close/>
                    <a:moveTo>
                      <a:pt x="4001336" y="27594"/>
                    </a:moveTo>
                    <a:cubicBezTo>
                      <a:pt x="3993037" y="27594"/>
                      <a:pt x="3987504" y="22075"/>
                      <a:pt x="3987504" y="13797"/>
                    </a:cubicBezTo>
                    <a:cubicBezTo>
                      <a:pt x="3987504" y="5519"/>
                      <a:pt x="3993037" y="0"/>
                      <a:pt x="4001336" y="0"/>
                    </a:cubicBezTo>
                    <a:lnTo>
                      <a:pt x="4002719" y="0"/>
                    </a:lnTo>
                    <a:cubicBezTo>
                      <a:pt x="4011018" y="0"/>
                      <a:pt x="4016550" y="5519"/>
                      <a:pt x="4016550" y="13797"/>
                    </a:cubicBezTo>
                    <a:cubicBezTo>
                      <a:pt x="4016550" y="22075"/>
                      <a:pt x="4009634" y="27594"/>
                      <a:pt x="4001336" y="27594"/>
                    </a:cubicBezTo>
                    <a:close/>
                    <a:moveTo>
                      <a:pt x="3558741" y="27594"/>
                    </a:moveTo>
                    <a:lnTo>
                      <a:pt x="3557358" y="27594"/>
                    </a:lnTo>
                    <a:cubicBezTo>
                      <a:pt x="3549059" y="27594"/>
                      <a:pt x="3543527" y="22075"/>
                      <a:pt x="3543527" y="13797"/>
                    </a:cubicBezTo>
                    <a:cubicBezTo>
                      <a:pt x="3543527" y="5519"/>
                      <a:pt x="3549059" y="0"/>
                      <a:pt x="3557358" y="0"/>
                    </a:cubicBezTo>
                    <a:lnTo>
                      <a:pt x="3558741" y="0"/>
                    </a:lnTo>
                    <a:cubicBezTo>
                      <a:pt x="3567039" y="0"/>
                      <a:pt x="3572572" y="5519"/>
                      <a:pt x="3572572" y="13797"/>
                    </a:cubicBezTo>
                    <a:cubicBezTo>
                      <a:pt x="3572572" y="22075"/>
                      <a:pt x="3567039" y="27594"/>
                      <a:pt x="3558741" y="27594"/>
                    </a:cubicBezTo>
                    <a:close/>
                    <a:moveTo>
                      <a:pt x="3116146" y="27594"/>
                    </a:moveTo>
                    <a:cubicBezTo>
                      <a:pt x="3107847" y="27594"/>
                      <a:pt x="3102314" y="22075"/>
                      <a:pt x="3102314" y="13797"/>
                    </a:cubicBezTo>
                    <a:cubicBezTo>
                      <a:pt x="3102314" y="5519"/>
                      <a:pt x="3107847" y="0"/>
                      <a:pt x="3116146" y="0"/>
                    </a:cubicBezTo>
                    <a:lnTo>
                      <a:pt x="3117529" y="0"/>
                    </a:lnTo>
                    <a:cubicBezTo>
                      <a:pt x="3125827" y="0"/>
                      <a:pt x="3131360" y="5519"/>
                      <a:pt x="3131360" y="13797"/>
                    </a:cubicBezTo>
                    <a:cubicBezTo>
                      <a:pt x="3131360" y="22075"/>
                      <a:pt x="3123061" y="27594"/>
                      <a:pt x="3116146" y="27594"/>
                    </a:cubicBezTo>
                    <a:close/>
                    <a:moveTo>
                      <a:pt x="2672168" y="27594"/>
                    </a:moveTo>
                    <a:lnTo>
                      <a:pt x="2670785" y="27594"/>
                    </a:lnTo>
                    <a:cubicBezTo>
                      <a:pt x="2662486" y="27594"/>
                      <a:pt x="2656953" y="22075"/>
                      <a:pt x="2656953" y="13797"/>
                    </a:cubicBezTo>
                    <a:cubicBezTo>
                      <a:pt x="2656953" y="5519"/>
                      <a:pt x="2662486" y="0"/>
                      <a:pt x="2670785" y="0"/>
                    </a:cubicBezTo>
                    <a:lnTo>
                      <a:pt x="2672168" y="0"/>
                    </a:lnTo>
                    <a:cubicBezTo>
                      <a:pt x="2680466" y="0"/>
                      <a:pt x="2685999" y="5519"/>
                      <a:pt x="2685999" y="13797"/>
                    </a:cubicBezTo>
                    <a:cubicBezTo>
                      <a:pt x="2685999" y="22075"/>
                      <a:pt x="2680466" y="27594"/>
                      <a:pt x="2672168" y="27594"/>
                    </a:cubicBezTo>
                    <a:close/>
                    <a:moveTo>
                      <a:pt x="2229573" y="27594"/>
                    </a:moveTo>
                    <a:cubicBezTo>
                      <a:pt x="2221274" y="27594"/>
                      <a:pt x="2215741" y="22075"/>
                      <a:pt x="2215741" y="13797"/>
                    </a:cubicBezTo>
                    <a:cubicBezTo>
                      <a:pt x="2215741" y="5519"/>
                      <a:pt x="2221274" y="0"/>
                      <a:pt x="2229573" y="0"/>
                    </a:cubicBezTo>
                    <a:lnTo>
                      <a:pt x="2230956" y="0"/>
                    </a:lnTo>
                    <a:cubicBezTo>
                      <a:pt x="2239254" y="0"/>
                      <a:pt x="2244787" y="5519"/>
                      <a:pt x="2244787" y="13797"/>
                    </a:cubicBezTo>
                    <a:cubicBezTo>
                      <a:pt x="2244787" y="22075"/>
                      <a:pt x="2237871" y="27594"/>
                      <a:pt x="2229573" y="27594"/>
                    </a:cubicBezTo>
                    <a:close/>
                    <a:moveTo>
                      <a:pt x="1786977" y="27594"/>
                    </a:moveTo>
                    <a:cubicBezTo>
                      <a:pt x="1778679" y="27594"/>
                      <a:pt x="1773146" y="22075"/>
                      <a:pt x="1773146" y="13797"/>
                    </a:cubicBezTo>
                    <a:cubicBezTo>
                      <a:pt x="1773146" y="5519"/>
                      <a:pt x="1778679" y="0"/>
                      <a:pt x="1786977" y="0"/>
                    </a:cubicBezTo>
                    <a:lnTo>
                      <a:pt x="1788361" y="0"/>
                    </a:lnTo>
                    <a:cubicBezTo>
                      <a:pt x="1796659" y="0"/>
                      <a:pt x="1802192" y="5519"/>
                      <a:pt x="1802192" y="13797"/>
                    </a:cubicBezTo>
                    <a:cubicBezTo>
                      <a:pt x="1802192" y="22075"/>
                      <a:pt x="1793893" y="27594"/>
                      <a:pt x="1786977" y="27594"/>
                    </a:cubicBezTo>
                    <a:close/>
                    <a:moveTo>
                      <a:pt x="1342999" y="27594"/>
                    </a:moveTo>
                    <a:lnTo>
                      <a:pt x="1341616" y="27594"/>
                    </a:lnTo>
                    <a:cubicBezTo>
                      <a:pt x="1333317" y="27594"/>
                      <a:pt x="1327785" y="22075"/>
                      <a:pt x="1327785" y="13797"/>
                    </a:cubicBezTo>
                    <a:cubicBezTo>
                      <a:pt x="1327785" y="5519"/>
                      <a:pt x="1333317" y="0"/>
                      <a:pt x="1341616" y="0"/>
                    </a:cubicBezTo>
                    <a:lnTo>
                      <a:pt x="1342999" y="0"/>
                    </a:lnTo>
                    <a:cubicBezTo>
                      <a:pt x="1351298" y="0"/>
                      <a:pt x="1356831" y="5519"/>
                      <a:pt x="1356831" y="13797"/>
                    </a:cubicBezTo>
                    <a:cubicBezTo>
                      <a:pt x="1356831" y="22075"/>
                      <a:pt x="1351298" y="27594"/>
                      <a:pt x="1342999" y="27594"/>
                    </a:cubicBezTo>
                    <a:close/>
                    <a:moveTo>
                      <a:pt x="900404" y="27594"/>
                    </a:moveTo>
                    <a:cubicBezTo>
                      <a:pt x="892106" y="27594"/>
                      <a:pt x="886573" y="22075"/>
                      <a:pt x="886573" y="13797"/>
                    </a:cubicBezTo>
                    <a:cubicBezTo>
                      <a:pt x="886573" y="5519"/>
                      <a:pt x="892106" y="0"/>
                      <a:pt x="900404" y="0"/>
                    </a:cubicBezTo>
                    <a:lnTo>
                      <a:pt x="901787" y="0"/>
                    </a:lnTo>
                    <a:cubicBezTo>
                      <a:pt x="910086" y="0"/>
                      <a:pt x="915618" y="5519"/>
                      <a:pt x="915618" y="13797"/>
                    </a:cubicBezTo>
                    <a:cubicBezTo>
                      <a:pt x="915618" y="22075"/>
                      <a:pt x="908703" y="27594"/>
                      <a:pt x="900404" y="27594"/>
                    </a:cubicBezTo>
                    <a:close/>
                    <a:moveTo>
                      <a:pt x="457809" y="27594"/>
                    </a:moveTo>
                    <a:lnTo>
                      <a:pt x="456426" y="27594"/>
                    </a:lnTo>
                    <a:cubicBezTo>
                      <a:pt x="448127" y="27594"/>
                      <a:pt x="442595" y="22075"/>
                      <a:pt x="442595" y="13797"/>
                    </a:cubicBezTo>
                    <a:cubicBezTo>
                      <a:pt x="442595" y="5519"/>
                      <a:pt x="448127" y="0"/>
                      <a:pt x="456426" y="0"/>
                    </a:cubicBezTo>
                    <a:lnTo>
                      <a:pt x="457809" y="0"/>
                    </a:lnTo>
                    <a:cubicBezTo>
                      <a:pt x="466108" y="0"/>
                      <a:pt x="471640" y="5519"/>
                      <a:pt x="471640" y="13797"/>
                    </a:cubicBezTo>
                    <a:cubicBezTo>
                      <a:pt x="471640" y="22075"/>
                      <a:pt x="464725" y="27594"/>
                      <a:pt x="457809" y="27594"/>
                    </a:cubicBezTo>
                    <a:close/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3" name="Google Shape;493;p13"/>
              <p:cNvSpPr/>
              <p:nvPr/>
            </p:nvSpPr>
            <p:spPr>
              <a:xfrm>
                <a:off x="10591020" y="3392649"/>
                <a:ext cx="27662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7662" h="27593" extrusionOk="0">
                    <a:moveTo>
                      <a:pt x="13831" y="27594"/>
                    </a:moveTo>
                    <a:cubicBezTo>
                      <a:pt x="5533" y="27594"/>
                      <a:pt x="0" y="22075"/>
                      <a:pt x="0" y="13797"/>
                    </a:cubicBezTo>
                    <a:cubicBezTo>
                      <a:pt x="0" y="5519"/>
                      <a:pt x="5533" y="0"/>
                      <a:pt x="13831" y="0"/>
                    </a:cubicBezTo>
                    <a:lnTo>
                      <a:pt x="13831" y="0"/>
                    </a:lnTo>
                    <a:cubicBezTo>
                      <a:pt x="22130" y="0"/>
                      <a:pt x="27662" y="5519"/>
                      <a:pt x="27662" y="13797"/>
                    </a:cubicBezTo>
                    <a:cubicBezTo>
                      <a:pt x="27662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94" name="Google Shape;494;p13"/>
            <p:cNvGrpSpPr/>
            <p:nvPr/>
          </p:nvGrpSpPr>
          <p:grpSpPr>
            <a:xfrm>
              <a:off x="404546" y="3022218"/>
              <a:ext cx="8887861" cy="27593"/>
              <a:chOff x="1730821" y="3857606"/>
              <a:chExt cx="8887861" cy="27593"/>
            </a:xfrm>
          </p:grpSpPr>
          <p:sp>
            <p:nvSpPr>
              <p:cNvPr id="495" name="Google Shape;495;p13"/>
              <p:cNvSpPr/>
              <p:nvPr/>
            </p:nvSpPr>
            <p:spPr>
              <a:xfrm>
                <a:off x="1730821" y="3857606"/>
                <a:ext cx="29045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9045" h="27593" extrusionOk="0"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6" name="Google Shape;496;p13"/>
              <p:cNvSpPr/>
              <p:nvPr/>
            </p:nvSpPr>
            <p:spPr>
              <a:xfrm>
                <a:off x="2173416" y="3857606"/>
                <a:ext cx="8004054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8004054" h="27593" extrusionOk="0">
                    <a:moveTo>
                      <a:pt x="7988840" y="27594"/>
                    </a:moveTo>
                    <a:cubicBezTo>
                      <a:pt x="7980542" y="27594"/>
                      <a:pt x="7975009" y="22075"/>
                      <a:pt x="7975009" y="13797"/>
                    </a:cubicBezTo>
                    <a:cubicBezTo>
                      <a:pt x="7975009" y="5519"/>
                      <a:pt x="7980542" y="0"/>
                      <a:pt x="7988840" y="0"/>
                    </a:cubicBezTo>
                    <a:lnTo>
                      <a:pt x="7990224" y="0"/>
                    </a:lnTo>
                    <a:cubicBezTo>
                      <a:pt x="7998522" y="0"/>
                      <a:pt x="8004055" y="5519"/>
                      <a:pt x="8004055" y="13797"/>
                    </a:cubicBezTo>
                    <a:cubicBezTo>
                      <a:pt x="8004055" y="22075"/>
                      <a:pt x="7997139" y="27594"/>
                      <a:pt x="7988840" y="27594"/>
                    </a:cubicBezTo>
                    <a:close/>
                    <a:moveTo>
                      <a:pt x="7546245" y="27594"/>
                    </a:moveTo>
                    <a:cubicBezTo>
                      <a:pt x="7537947" y="27594"/>
                      <a:pt x="7532414" y="22075"/>
                      <a:pt x="7532414" y="13797"/>
                    </a:cubicBezTo>
                    <a:cubicBezTo>
                      <a:pt x="7532414" y="5519"/>
                      <a:pt x="7537947" y="0"/>
                      <a:pt x="7546245" y="0"/>
                    </a:cubicBezTo>
                    <a:lnTo>
                      <a:pt x="7547629" y="0"/>
                    </a:lnTo>
                    <a:cubicBezTo>
                      <a:pt x="7555927" y="0"/>
                      <a:pt x="7561460" y="5519"/>
                      <a:pt x="7561460" y="13797"/>
                    </a:cubicBezTo>
                    <a:cubicBezTo>
                      <a:pt x="7561460" y="22075"/>
                      <a:pt x="7554544" y="27594"/>
                      <a:pt x="7546245" y="27594"/>
                    </a:cubicBezTo>
                    <a:close/>
                    <a:moveTo>
                      <a:pt x="7103650" y="27594"/>
                    </a:moveTo>
                    <a:cubicBezTo>
                      <a:pt x="7095352" y="27594"/>
                      <a:pt x="7089819" y="22075"/>
                      <a:pt x="7089819" y="13797"/>
                    </a:cubicBezTo>
                    <a:cubicBezTo>
                      <a:pt x="7089819" y="5519"/>
                      <a:pt x="7095352" y="0"/>
                      <a:pt x="7103650" y="0"/>
                    </a:cubicBezTo>
                    <a:lnTo>
                      <a:pt x="7105034" y="0"/>
                    </a:lnTo>
                    <a:cubicBezTo>
                      <a:pt x="7113332" y="0"/>
                      <a:pt x="7118865" y="5519"/>
                      <a:pt x="7118865" y="13797"/>
                    </a:cubicBezTo>
                    <a:cubicBezTo>
                      <a:pt x="7118865" y="22075"/>
                      <a:pt x="7110566" y="27594"/>
                      <a:pt x="7103650" y="27594"/>
                    </a:cubicBezTo>
                    <a:close/>
                    <a:moveTo>
                      <a:pt x="6659672" y="27594"/>
                    </a:moveTo>
                    <a:cubicBezTo>
                      <a:pt x="6651374" y="27594"/>
                      <a:pt x="6645841" y="22075"/>
                      <a:pt x="6645841" y="13797"/>
                    </a:cubicBezTo>
                    <a:cubicBezTo>
                      <a:pt x="6645841" y="5519"/>
                      <a:pt x="6651374" y="0"/>
                      <a:pt x="6659672" y="0"/>
                    </a:cubicBezTo>
                    <a:lnTo>
                      <a:pt x="6661055" y="0"/>
                    </a:lnTo>
                    <a:cubicBezTo>
                      <a:pt x="6669354" y="0"/>
                      <a:pt x="6674886" y="5519"/>
                      <a:pt x="6674886" y="13797"/>
                    </a:cubicBezTo>
                    <a:cubicBezTo>
                      <a:pt x="6674886" y="22075"/>
                      <a:pt x="6667971" y="27594"/>
                      <a:pt x="6659672" y="27594"/>
                    </a:cubicBezTo>
                    <a:close/>
                    <a:moveTo>
                      <a:pt x="6217077" y="27594"/>
                    </a:moveTo>
                    <a:cubicBezTo>
                      <a:pt x="6208779" y="27594"/>
                      <a:pt x="6203246" y="22075"/>
                      <a:pt x="6203246" y="13797"/>
                    </a:cubicBezTo>
                    <a:cubicBezTo>
                      <a:pt x="6203246" y="5519"/>
                      <a:pt x="6208779" y="0"/>
                      <a:pt x="6217077" y="0"/>
                    </a:cubicBezTo>
                    <a:lnTo>
                      <a:pt x="6218460" y="0"/>
                    </a:lnTo>
                    <a:cubicBezTo>
                      <a:pt x="6226759" y="0"/>
                      <a:pt x="6232291" y="5519"/>
                      <a:pt x="6232291" y="13797"/>
                    </a:cubicBezTo>
                    <a:cubicBezTo>
                      <a:pt x="6232291" y="22075"/>
                      <a:pt x="6225376" y="27594"/>
                      <a:pt x="6217077" y="27594"/>
                    </a:cubicBezTo>
                    <a:close/>
                    <a:moveTo>
                      <a:pt x="5774482" y="27594"/>
                    </a:moveTo>
                    <a:cubicBezTo>
                      <a:pt x="5766183" y="27594"/>
                      <a:pt x="5760651" y="22075"/>
                      <a:pt x="5760651" y="13797"/>
                    </a:cubicBezTo>
                    <a:cubicBezTo>
                      <a:pt x="5760651" y="5519"/>
                      <a:pt x="5766183" y="0"/>
                      <a:pt x="5774482" y="0"/>
                    </a:cubicBezTo>
                    <a:lnTo>
                      <a:pt x="5775865" y="0"/>
                    </a:lnTo>
                    <a:cubicBezTo>
                      <a:pt x="5784164" y="0"/>
                      <a:pt x="5789696" y="5519"/>
                      <a:pt x="5789696" y="13797"/>
                    </a:cubicBezTo>
                    <a:cubicBezTo>
                      <a:pt x="5789696" y="22075"/>
                      <a:pt x="5781398" y="27594"/>
                      <a:pt x="5774482" y="27594"/>
                    </a:cubicBezTo>
                    <a:close/>
                    <a:moveTo>
                      <a:pt x="5330504" y="27594"/>
                    </a:moveTo>
                    <a:cubicBezTo>
                      <a:pt x="5322205" y="27594"/>
                      <a:pt x="5316673" y="22075"/>
                      <a:pt x="5316673" y="13797"/>
                    </a:cubicBezTo>
                    <a:cubicBezTo>
                      <a:pt x="5316673" y="5519"/>
                      <a:pt x="5322205" y="0"/>
                      <a:pt x="5330504" y="0"/>
                    </a:cubicBezTo>
                    <a:lnTo>
                      <a:pt x="5331887" y="0"/>
                    </a:lnTo>
                    <a:cubicBezTo>
                      <a:pt x="5340186" y="0"/>
                      <a:pt x="5345718" y="5519"/>
                      <a:pt x="5345718" y="13797"/>
                    </a:cubicBezTo>
                    <a:cubicBezTo>
                      <a:pt x="5345718" y="22075"/>
                      <a:pt x="5338803" y="27594"/>
                      <a:pt x="5330504" y="27594"/>
                    </a:cubicBezTo>
                    <a:close/>
                    <a:moveTo>
                      <a:pt x="4887909" y="27594"/>
                    </a:moveTo>
                    <a:cubicBezTo>
                      <a:pt x="4879610" y="27594"/>
                      <a:pt x="4874078" y="22075"/>
                      <a:pt x="4874078" y="13797"/>
                    </a:cubicBezTo>
                    <a:cubicBezTo>
                      <a:pt x="4874078" y="5519"/>
                      <a:pt x="4879610" y="0"/>
                      <a:pt x="4887909" y="0"/>
                    </a:cubicBezTo>
                    <a:lnTo>
                      <a:pt x="4889292" y="0"/>
                    </a:lnTo>
                    <a:cubicBezTo>
                      <a:pt x="4897591" y="0"/>
                      <a:pt x="4903123" y="5519"/>
                      <a:pt x="4903123" y="13797"/>
                    </a:cubicBezTo>
                    <a:cubicBezTo>
                      <a:pt x="4903123" y="22075"/>
                      <a:pt x="4896208" y="27594"/>
                      <a:pt x="4887909" y="27594"/>
                    </a:cubicBezTo>
                    <a:close/>
                    <a:moveTo>
                      <a:pt x="4445314" y="27594"/>
                    </a:moveTo>
                    <a:cubicBezTo>
                      <a:pt x="4437015" y="27594"/>
                      <a:pt x="4431483" y="22075"/>
                      <a:pt x="4431483" y="13797"/>
                    </a:cubicBezTo>
                    <a:cubicBezTo>
                      <a:pt x="4431483" y="5519"/>
                      <a:pt x="4437015" y="0"/>
                      <a:pt x="4445314" y="0"/>
                    </a:cubicBezTo>
                    <a:lnTo>
                      <a:pt x="4446697" y="0"/>
                    </a:lnTo>
                    <a:cubicBezTo>
                      <a:pt x="4454996" y="0"/>
                      <a:pt x="4460528" y="5519"/>
                      <a:pt x="4460528" y="13797"/>
                    </a:cubicBezTo>
                    <a:cubicBezTo>
                      <a:pt x="4460528" y="22075"/>
                      <a:pt x="4452229" y="27594"/>
                      <a:pt x="4445314" y="27594"/>
                    </a:cubicBezTo>
                    <a:close/>
                    <a:moveTo>
                      <a:pt x="4001336" y="27594"/>
                    </a:moveTo>
                    <a:cubicBezTo>
                      <a:pt x="3993037" y="27594"/>
                      <a:pt x="3987504" y="22075"/>
                      <a:pt x="3987504" y="13797"/>
                    </a:cubicBezTo>
                    <a:cubicBezTo>
                      <a:pt x="3987504" y="5519"/>
                      <a:pt x="3993037" y="0"/>
                      <a:pt x="4001336" y="0"/>
                    </a:cubicBezTo>
                    <a:lnTo>
                      <a:pt x="4002719" y="0"/>
                    </a:lnTo>
                    <a:cubicBezTo>
                      <a:pt x="4011018" y="0"/>
                      <a:pt x="4016550" y="5519"/>
                      <a:pt x="4016550" y="13797"/>
                    </a:cubicBezTo>
                    <a:cubicBezTo>
                      <a:pt x="4016550" y="22075"/>
                      <a:pt x="4009634" y="27594"/>
                      <a:pt x="4001336" y="27594"/>
                    </a:cubicBezTo>
                    <a:close/>
                    <a:moveTo>
                      <a:pt x="3558741" y="27594"/>
                    </a:moveTo>
                    <a:lnTo>
                      <a:pt x="3557358" y="27594"/>
                    </a:lnTo>
                    <a:cubicBezTo>
                      <a:pt x="3549059" y="27594"/>
                      <a:pt x="3543527" y="22075"/>
                      <a:pt x="3543527" y="13797"/>
                    </a:cubicBezTo>
                    <a:cubicBezTo>
                      <a:pt x="3543527" y="5519"/>
                      <a:pt x="3549059" y="0"/>
                      <a:pt x="3557358" y="0"/>
                    </a:cubicBezTo>
                    <a:lnTo>
                      <a:pt x="3558741" y="0"/>
                    </a:lnTo>
                    <a:cubicBezTo>
                      <a:pt x="3567039" y="0"/>
                      <a:pt x="3572572" y="5519"/>
                      <a:pt x="3572572" y="13797"/>
                    </a:cubicBezTo>
                    <a:cubicBezTo>
                      <a:pt x="3572572" y="22075"/>
                      <a:pt x="3567039" y="27594"/>
                      <a:pt x="3558741" y="27594"/>
                    </a:cubicBezTo>
                    <a:close/>
                    <a:moveTo>
                      <a:pt x="3116146" y="27594"/>
                    </a:moveTo>
                    <a:cubicBezTo>
                      <a:pt x="3107847" y="27594"/>
                      <a:pt x="3102314" y="22075"/>
                      <a:pt x="3102314" y="13797"/>
                    </a:cubicBezTo>
                    <a:cubicBezTo>
                      <a:pt x="3102314" y="5519"/>
                      <a:pt x="3107847" y="0"/>
                      <a:pt x="3116146" y="0"/>
                    </a:cubicBezTo>
                    <a:lnTo>
                      <a:pt x="3117529" y="0"/>
                    </a:lnTo>
                    <a:cubicBezTo>
                      <a:pt x="3125827" y="0"/>
                      <a:pt x="3131360" y="5519"/>
                      <a:pt x="3131360" y="13797"/>
                    </a:cubicBezTo>
                    <a:cubicBezTo>
                      <a:pt x="3131360" y="22075"/>
                      <a:pt x="3123061" y="27594"/>
                      <a:pt x="3116146" y="27594"/>
                    </a:cubicBezTo>
                    <a:close/>
                    <a:moveTo>
                      <a:pt x="2672168" y="27594"/>
                    </a:moveTo>
                    <a:lnTo>
                      <a:pt x="2670785" y="27594"/>
                    </a:lnTo>
                    <a:cubicBezTo>
                      <a:pt x="2662486" y="27594"/>
                      <a:pt x="2656953" y="22075"/>
                      <a:pt x="2656953" y="13797"/>
                    </a:cubicBezTo>
                    <a:cubicBezTo>
                      <a:pt x="2656953" y="5519"/>
                      <a:pt x="2662486" y="0"/>
                      <a:pt x="2670785" y="0"/>
                    </a:cubicBezTo>
                    <a:lnTo>
                      <a:pt x="2672168" y="0"/>
                    </a:lnTo>
                    <a:cubicBezTo>
                      <a:pt x="2680466" y="0"/>
                      <a:pt x="2685999" y="5519"/>
                      <a:pt x="2685999" y="13797"/>
                    </a:cubicBezTo>
                    <a:cubicBezTo>
                      <a:pt x="2685999" y="22075"/>
                      <a:pt x="2680466" y="27594"/>
                      <a:pt x="2672168" y="27594"/>
                    </a:cubicBezTo>
                    <a:close/>
                    <a:moveTo>
                      <a:pt x="2229573" y="27594"/>
                    </a:moveTo>
                    <a:cubicBezTo>
                      <a:pt x="2221274" y="27594"/>
                      <a:pt x="2215741" y="22075"/>
                      <a:pt x="2215741" y="13797"/>
                    </a:cubicBezTo>
                    <a:cubicBezTo>
                      <a:pt x="2215741" y="5519"/>
                      <a:pt x="2221274" y="0"/>
                      <a:pt x="2229573" y="0"/>
                    </a:cubicBezTo>
                    <a:lnTo>
                      <a:pt x="2230956" y="0"/>
                    </a:lnTo>
                    <a:cubicBezTo>
                      <a:pt x="2239254" y="0"/>
                      <a:pt x="2244787" y="5519"/>
                      <a:pt x="2244787" y="13797"/>
                    </a:cubicBezTo>
                    <a:cubicBezTo>
                      <a:pt x="2244787" y="22075"/>
                      <a:pt x="2237871" y="27594"/>
                      <a:pt x="2229573" y="27594"/>
                    </a:cubicBezTo>
                    <a:close/>
                    <a:moveTo>
                      <a:pt x="1786977" y="27594"/>
                    </a:moveTo>
                    <a:cubicBezTo>
                      <a:pt x="1778679" y="27594"/>
                      <a:pt x="1773146" y="22075"/>
                      <a:pt x="1773146" y="13797"/>
                    </a:cubicBezTo>
                    <a:cubicBezTo>
                      <a:pt x="1773146" y="5519"/>
                      <a:pt x="1778679" y="0"/>
                      <a:pt x="1786977" y="0"/>
                    </a:cubicBezTo>
                    <a:lnTo>
                      <a:pt x="1788361" y="0"/>
                    </a:lnTo>
                    <a:cubicBezTo>
                      <a:pt x="1796659" y="0"/>
                      <a:pt x="1802192" y="5519"/>
                      <a:pt x="1802192" y="13797"/>
                    </a:cubicBezTo>
                    <a:cubicBezTo>
                      <a:pt x="1802192" y="22075"/>
                      <a:pt x="1793893" y="27594"/>
                      <a:pt x="1786977" y="27594"/>
                    </a:cubicBezTo>
                    <a:close/>
                    <a:moveTo>
                      <a:pt x="1342999" y="27594"/>
                    </a:moveTo>
                    <a:lnTo>
                      <a:pt x="1341616" y="27594"/>
                    </a:lnTo>
                    <a:cubicBezTo>
                      <a:pt x="1333317" y="27594"/>
                      <a:pt x="1327785" y="22075"/>
                      <a:pt x="1327785" y="13797"/>
                    </a:cubicBezTo>
                    <a:cubicBezTo>
                      <a:pt x="1327785" y="5519"/>
                      <a:pt x="1333317" y="0"/>
                      <a:pt x="1341616" y="0"/>
                    </a:cubicBezTo>
                    <a:lnTo>
                      <a:pt x="1342999" y="0"/>
                    </a:lnTo>
                    <a:cubicBezTo>
                      <a:pt x="1351298" y="0"/>
                      <a:pt x="1356831" y="5519"/>
                      <a:pt x="1356831" y="13797"/>
                    </a:cubicBezTo>
                    <a:cubicBezTo>
                      <a:pt x="1356831" y="22075"/>
                      <a:pt x="1351298" y="27594"/>
                      <a:pt x="1342999" y="27594"/>
                    </a:cubicBezTo>
                    <a:close/>
                    <a:moveTo>
                      <a:pt x="900404" y="27594"/>
                    </a:moveTo>
                    <a:cubicBezTo>
                      <a:pt x="892106" y="27594"/>
                      <a:pt x="886573" y="22075"/>
                      <a:pt x="886573" y="13797"/>
                    </a:cubicBezTo>
                    <a:cubicBezTo>
                      <a:pt x="886573" y="5519"/>
                      <a:pt x="892106" y="0"/>
                      <a:pt x="900404" y="0"/>
                    </a:cubicBezTo>
                    <a:lnTo>
                      <a:pt x="901787" y="0"/>
                    </a:lnTo>
                    <a:cubicBezTo>
                      <a:pt x="910086" y="0"/>
                      <a:pt x="915618" y="5519"/>
                      <a:pt x="915618" y="13797"/>
                    </a:cubicBezTo>
                    <a:cubicBezTo>
                      <a:pt x="915618" y="22075"/>
                      <a:pt x="908703" y="27594"/>
                      <a:pt x="900404" y="27594"/>
                    </a:cubicBezTo>
                    <a:close/>
                    <a:moveTo>
                      <a:pt x="457809" y="27594"/>
                    </a:moveTo>
                    <a:lnTo>
                      <a:pt x="456426" y="27594"/>
                    </a:lnTo>
                    <a:cubicBezTo>
                      <a:pt x="448127" y="27594"/>
                      <a:pt x="442595" y="22075"/>
                      <a:pt x="442595" y="13797"/>
                    </a:cubicBezTo>
                    <a:cubicBezTo>
                      <a:pt x="442595" y="5519"/>
                      <a:pt x="448127" y="0"/>
                      <a:pt x="456426" y="0"/>
                    </a:cubicBezTo>
                    <a:lnTo>
                      <a:pt x="457809" y="0"/>
                    </a:lnTo>
                    <a:cubicBezTo>
                      <a:pt x="466108" y="0"/>
                      <a:pt x="471640" y="5519"/>
                      <a:pt x="471640" y="13797"/>
                    </a:cubicBezTo>
                    <a:cubicBezTo>
                      <a:pt x="471640" y="22075"/>
                      <a:pt x="464725" y="27594"/>
                      <a:pt x="457809" y="27594"/>
                    </a:cubicBezTo>
                    <a:close/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7" name="Google Shape;497;p13"/>
              <p:cNvSpPr/>
              <p:nvPr/>
            </p:nvSpPr>
            <p:spPr>
              <a:xfrm>
                <a:off x="10591020" y="3857606"/>
                <a:ext cx="27662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7662" h="27593" extrusionOk="0">
                    <a:moveTo>
                      <a:pt x="13831" y="27594"/>
                    </a:moveTo>
                    <a:cubicBezTo>
                      <a:pt x="5533" y="27594"/>
                      <a:pt x="0" y="22075"/>
                      <a:pt x="0" y="13797"/>
                    </a:cubicBezTo>
                    <a:cubicBezTo>
                      <a:pt x="0" y="5519"/>
                      <a:pt x="5533" y="0"/>
                      <a:pt x="13831" y="0"/>
                    </a:cubicBezTo>
                    <a:lnTo>
                      <a:pt x="13831" y="0"/>
                    </a:lnTo>
                    <a:cubicBezTo>
                      <a:pt x="22130" y="0"/>
                      <a:pt x="27662" y="5519"/>
                      <a:pt x="27662" y="13797"/>
                    </a:cubicBezTo>
                    <a:cubicBezTo>
                      <a:pt x="27662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98" name="Google Shape;498;p13"/>
            <p:cNvGrpSpPr/>
            <p:nvPr/>
          </p:nvGrpSpPr>
          <p:grpSpPr>
            <a:xfrm>
              <a:off x="404546" y="3485796"/>
              <a:ext cx="8887861" cy="27593"/>
              <a:chOff x="1730821" y="4321183"/>
              <a:chExt cx="8887861" cy="27593"/>
            </a:xfrm>
          </p:grpSpPr>
          <p:sp>
            <p:nvSpPr>
              <p:cNvPr id="499" name="Google Shape;499;p13"/>
              <p:cNvSpPr/>
              <p:nvPr/>
            </p:nvSpPr>
            <p:spPr>
              <a:xfrm>
                <a:off x="1730821" y="4321183"/>
                <a:ext cx="29045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9045" h="27593" extrusionOk="0"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0" name="Google Shape;500;p13"/>
              <p:cNvSpPr/>
              <p:nvPr/>
            </p:nvSpPr>
            <p:spPr>
              <a:xfrm>
                <a:off x="2173416" y="4321183"/>
                <a:ext cx="8004054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8004054" h="27593" extrusionOk="0">
                    <a:moveTo>
                      <a:pt x="7988840" y="27594"/>
                    </a:moveTo>
                    <a:cubicBezTo>
                      <a:pt x="7980542" y="27594"/>
                      <a:pt x="7975009" y="22075"/>
                      <a:pt x="7975009" y="13797"/>
                    </a:cubicBezTo>
                    <a:cubicBezTo>
                      <a:pt x="7975009" y="5519"/>
                      <a:pt x="7980542" y="0"/>
                      <a:pt x="7988840" y="0"/>
                    </a:cubicBezTo>
                    <a:lnTo>
                      <a:pt x="7990224" y="0"/>
                    </a:lnTo>
                    <a:cubicBezTo>
                      <a:pt x="7998522" y="0"/>
                      <a:pt x="8004055" y="5519"/>
                      <a:pt x="8004055" y="13797"/>
                    </a:cubicBezTo>
                    <a:cubicBezTo>
                      <a:pt x="8004055" y="22075"/>
                      <a:pt x="7997139" y="27594"/>
                      <a:pt x="7988840" y="27594"/>
                    </a:cubicBezTo>
                    <a:close/>
                    <a:moveTo>
                      <a:pt x="7546245" y="27594"/>
                    </a:moveTo>
                    <a:cubicBezTo>
                      <a:pt x="7537947" y="27594"/>
                      <a:pt x="7532414" y="22075"/>
                      <a:pt x="7532414" y="13797"/>
                    </a:cubicBezTo>
                    <a:cubicBezTo>
                      <a:pt x="7532414" y="5519"/>
                      <a:pt x="7537947" y="0"/>
                      <a:pt x="7546245" y="0"/>
                    </a:cubicBezTo>
                    <a:lnTo>
                      <a:pt x="7547629" y="0"/>
                    </a:lnTo>
                    <a:cubicBezTo>
                      <a:pt x="7555927" y="0"/>
                      <a:pt x="7561460" y="5519"/>
                      <a:pt x="7561460" y="13797"/>
                    </a:cubicBezTo>
                    <a:cubicBezTo>
                      <a:pt x="7561460" y="22075"/>
                      <a:pt x="7554544" y="27594"/>
                      <a:pt x="7546245" y="27594"/>
                    </a:cubicBezTo>
                    <a:close/>
                    <a:moveTo>
                      <a:pt x="7103650" y="27594"/>
                    </a:moveTo>
                    <a:cubicBezTo>
                      <a:pt x="7095352" y="27594"/>
                      <a:pt x="7089819" y="22075"/>
                      <a:pt x="7089819" y="13797"/>
                    </a:cubicBezTo>
                    <a:cubicBezTo>
                      <a:pt x="7089819" y="5519"/>
                      <a:pt x="7095352" y="0"/>
                      <a:pt x="7103650" y="0"/>
                    </a:cubicBezTo>
                    <a:lnTo>
                      <a:pt x="7105034" y="0"/>
                    </a:lnTo>
                    <a:cubicBezTo>
                      <a:pt x="7113332" y="0"/>
                      <a:pt x="7118865" y="5519"/>
                      <a:pt x="7118865" y="13797"/>
                    </a:cubicBezTo>
                    <a:cubicBezTo>
                      <a:pt x="7118865" y="22075"/>
                      <a:pt x="7110566" y="27594"/>
                      <a:pt x="7103650" y="27594"/>
                    </a:cubicBezTo>
                    <a:close/>
                    <a:moveTo>
                      <a:pt x="6659672" y="27594"/>
                    </a:moveTo>
                    <a:cubicBezTo>
                      <a:pt x="6651374" y="27594"/>
                      <a:pt x="6645841" y="22075"/>
                      <a:pt x="6645841" y="13797"/>
                    </a:cubicBezTo>
                    <a:cubicBezTo>
                      <a:pt x="6645841" y="5519"/>
                      <a:pt x="6651374" y="0"/>
                      <a:pt x="6659672" y="0"/>
                    </a:cubicBezTo>
                    <a:lnTo>
                      <a:pt x="6661055" y="0"/>
                    </a:lnTo>
                    <a:cubicBezTo>
                      <a:pt x="6669354" y="0"/>
                      <a:pt x="6674886" y="5519"/>
                      <a:pt x="6674886" y="13797"/>
                    </a:cubicBezTo>
                    <a:cubicBezTo>
                      <a:pt x="6674886" y="22075"/>
                      <a:pt x="6667971" y="27594"/>
                      <a:pt x="6659672" y="27594"/>
                    </a:cubicBezTo>
                    <a:close/>
                    <a:moveTo>
                      <a:pt x="6217077" y="27594"/>
                    </a:moveTo>
                    <a:cubicBezTo>
                      <a:pt x="6208779" y="27594"/>
                      <a:pt x="6203246" y="22075"/>
                      <a:pt x="6203246" y="13797"/>
                    </a:cubicBezTo>
                    <a:cubicBezTo>
                      <a:pt x="6203246" y="5519"/>
                      <a:pt x="6208779" y="0"/>
                      <a:pt x="6217077" y="0"/>
                    </a:cubicBezTo>
                    <a:lnTo>
                      <a:pt x="6218460" y="0"/>
                    </a:lnTo>
                    <a:cubicBezTo>
                      <a:pt x="6226759" y="0"/>
                      <a:pt x="6232291" y="5519"/>
                      <a:pt x="6232291" y="13797"/>
                    </a:cubicBezTo>
                    <a:cubicBezTo>
                      <a:pt x="6232291" y="22075"/>
                      <a:pt x="6225376" y="27594"/>
                      <a:pt x="6217077" y="27594"/>
                    </a:cubicBezTo>
                    <a:close/>
                    <a:moveTo>
                      <a:pt x="5774482" y="27594"/>
                    </a:moveTo>
                    <a:cubicBezTo>
                      <a:pt x="5766183" y="27594"/>
                      <a:pt x="5760651" y="22075"/>
                      <a:pt x="5760651" y="13797"/>
                    </a:cubicBezTo>
                    <a:cubicBezTo>
                      <a:pt x="5760651" y="5519"/>
                      <a:pt x="5766183" y="0"/>
                      <a:pt x="5774482" y="0"/>
                    </a:cubicBezTo>
                    <a:lnTo>
                      <a:pt x="5775865" y="0"/>
                    </a:lnTo>
                    <a:cubicBezTo>
                      <a:pt x="5784164" y="0"/>
                      <a:pt x="5789696" y="5519"/>
                      <a:pt x="5789696" y="13797"/>
                    </a:cubicBezTo>
                    <a:cubicBezTo>
                      <a:pt x="5789696" y="22075"/>
                      <a:pt x="5781398" y="27594"/>
                      <a:pt x="5774482" y="27594"/>
                    </a:cubicBezTo>
                    <a:close/>
                    <a:moveTo>
                      <a:pt x="5330504" y="27594"/>
                    </a:moveTo>
                    <a:cubicBezTo>
                      <a:pt x="5322205" y="27594"/>
                      <a:pt x="5316673" y="22075"/>
                      <a:pt x="5316673" y="13797"/>
                    </a:cubicBezTo>
                    <a:cubicBezTo>
                      <a:pt x="5316673" y="5519"/>
                      <a:pt x="5322205" y="0"/>
                      <a:pt x="5330504" y="0"/>
                    </a:cubicBezTo>
                    <a:lnTo>
                      <a:pt x="5331887" y="0"/>
                    </a:lnTo>
                    <a:cubicBezTo>
                      <a:pt x="5340186" y="0"/>
                      <a:pt x="5345718" y="5519"/>
                      <a:pt x="5345718" y="13797"/>
                    </a:cubicBezTo>
                    <a:cubicBezTo>
                      <a:pt x="5345718" y="22075"/>
                      <a:pt x="5338803" y="27594"/>
                      <a:pt x="5330504" y="27594"/>
                    </a:cubicBezTo>
                    <a:close/>
                    <a:moveTo>
                      <a:pt x="4887909" y="27594"/>
                    </a:moveTo>
                    <a:cubicBezTo>
                      <a:pt x="4879610" y="27594"/>
                      <a:pt x="4874078" y="22075"/>
                      <a:pt x="4874078" y="13797"/>
                    </a:cubicBezTo>
                    <a:cubicBezTo>
                      <a:pt x="4874078" y="5519"/>
                      <a:pt x="4879610" y="0"/>
                      <a:pt x="4887909" y="0"/>
                    </a:cubicBezTo>
                    <a:lnTo>
                      <a:pt x="4889292" y="0"/>
                    </a:lnTo>
                    <a:cubicBezTo>
                      <a:pt x="4897591" y="0"/>
                      <a:pt x="4903123" y="5519"/>
                      <a:pt x="4903123" y="13797"/>
                    </a:cubicBezTo>
                    <a:cubicBezTo>
                      <a:pt x="4903123" y="22075"/>
                      <a:pt x="4896208" y="27594"/>
                      <a:pt x="4887909" y="27594"/>
                    </a:cubicBezTo>
                    <a:close/>
                    <a:moveTo>
                      <a:pt x="4445314" y="27594"/>
                    </a:moveTo>
                    <a:cubicBezTo>
                      <a:pt x="4437015" y="27594"/>
                      <a:pt x="4431483" y="22075"/>
                      <a:pt x="4431483" y="13797"/>
                    </a:cubicBezTo>
                    <a:cubicBezTo>
                      <a:pt x="4431483" y="5519"/>
                      <a:pt x="4437015" y="0"/>
                      <a:pt x="4445314" y="0"/>
                    </a:cubicBezTo>
                    <a:lnTo>
                      <a:pt x="4446697" y="0"/>
                    </a:lnTo>
                    <a:cubicBezTo>
                      <a:pt x="4454996" y="0"/>
                      <a:pt x="4460528" y="5519"/>
                      <a:pt x="4460528" y="13797"/>
                    </a:cubicBezTo>
                    <a:cubicBezTo>
                      <a:pt x="4460528" y="22075"/>
                      <a:pt x="4452229" y="27594"/>
                      <a:pt x="4445314" y="27594"/>
                    </a:cubicBezTo>
                    <a:close/>
                    <a:moveTo>
                      <a:pt x="4001336" y="27594"/>
                    </a:moveTo>
                    <a:cubicBezTo>
                      <a:pt x="3993037" y="27594"/>
                      <a:pt x="3987504" y="22075"/>
                      <a:pt x="3987504" y="13797"/>
                    </a:cubicBezTo>
                    <a:cubicBezTo>
                      <a:pt x="3987504" y="5519"/>
                      <a:pt x="3993037" y="0"/>
                      <a:pt x="4001336" y="0"/>
                    </a:cubicBezTo>
                    <a:lnTo>
                      <a:pt x="4002719" y="0"/>
                    </a:lnTo>
                    <a:cubicBezTo>
                      <a:pt x="4011018" y="0"/>
                      <a:pt x="4016550" y="5519"/>
                      <a:pt x="4016550" y="13797"/>
                    </a:cubicBezTo>
                    <a:cubicBezTo>
                      <a:pt x="4016550" y="22075"/>
                      <a:pt x="4009634" y="27594"/>
                      <a:pt x="4001336" y="27594"/>
                    </a:cubicBezTo>
                    <a:close/>
                    <a:moveTo>
                      <a:pt x="3558741" y="27594"/>
                    </a:moveTo>
                    <a:lnTo>
                      <a:pt x="3557358" y="27594"/>
                    </a:lnTo>
                    <a:cubicBezTo>
                      <a:pt x="3549059" y="27594"/>
                      <a:pt x="3543527" y="22075"/>
                      <a:pt x="3543527" y="13797"/>
                    </a:cubicBezTo>
                    <a:cubicBezTo>
                      <a:pt x="3543527" y="5519"/>
                      <a:pt x="3549059" y="0"/>
                      <a:pt x="3557358" y="0"/>
                    </a:cubicBezTo>
                    <a:lnTo>
                      <a:pt x="3558741" y="0"/>
                    </a:lnTo>
                    <a:cubicBezTo>
                      <a:pt x="3567039" y="0"/>
                      <a:pt x="3572572" y="5519"/>
                      <a:pt x="3572572" y="13797"/>
                    </a:cubicBezTo>
                    <a:cubicBezTo>
                      <a:pt x="3572572" y="22075"/>
                      <a:pt x="3567039" y="27594"/>
                      <a:pt x="3558741" y="27594"/>
                    </a:cubicBezTo>
                    <a:close/>
                    <a:moveTo>
                      <a:pt x="3116146" y="27594"/>
                    </a:moveTo>
                    <a:cubicBezTo>
                      <a:pt x="3107847" y="27594"/>
                      <a:pt x="3102314" y="22075"/>
                      <a:pt x="3102314" y="13797"/>
                    </a:cubicBezTo>
                    <a:cubicBezTo>
                      <a:pt x="3102314" y="5519"/>
                      <a:pt x="3107847" y="0"/>
                      <a:pt x="3116146" y="0"/>
                    </a:cubicBezTo>
                    <a:lnTo>
                      <a:pt x="3117529" y="0"/>
                    </a:lnTo>
                    <a:cubicBezTo>
                      <a:pt x="3125827" y="0"/>
                      <a:pt x="3131360" y="5519"/>
                      <a:pt x="3131360" y="13797"/>
                    </a:cubicBezTo>
                    <a:cubicBezTo>
                      <a:pt x="3131360" y="22075"/>
                      <a:pt x="3123061" y="27594"/>
                      <a:pt x="3116146" y="27594"/>
                    </a:cubicBezTo>
                    <a:close/>
                    <a:moveTo>
                      <a:pt x="2672168" y="27594"/>
                    </a:moveTo>
                    <a:lnTo>
                      <a:pt x="2670785" y="27594"/>
                    </a:lnTo>
                    <a:cubicBezTo>
                      <a:pt x="2662486" y="27594"/>
                      <a:pt x="2656953" y="22075"/>
                      <a:pt x="2656953" y="13797"/>
                    </a:cubicBezTo>
                    <a:cubicBezTo>
                      <a:pt x="2656953" y="5519"/>
                      <a:pt x="2662486" y="0"/>
                      <a:pt x="2670785" y="0"/>
                    </a:cubicBezTo>
                    <a:lnTo>
                      <a:pt x="2672168" y="0"/>
                    </a:lnTo>
                    <a:cubicBezTo>
                      <a:pt x="2680466" y="0"/>
                      <a:pt x="2685999" y="5519"/>
                      <a:pt x="2685999" y="13797"/>
                    </a:cubicBezTo>
                    <a:cubicBezTo>
                      <a:pt x="2685999" y="22075"/>
                      <a:pt x="2680466" y="27594"/>
                      <a:pt x="2672168" y="27594"/>
                    </a:cubicBezTo>
                    <a:close/>
                    <a:moveTo>
                      <a:pt x="2229573" y="27594"/>
                    </a:moveTo>
                    <a:cubicBezTo>
                      <a:pt x="2221274" y="27594"/>
                      <a:pt x="2215741" y="22075"/>
                      <a:pt x="2215741" y="13797"/>
                    </a:cubicBezTo>
                    <a:cubicBezTo>
                      <a:pt x="2215741" y="5519"/>
                      <a:pt x="2221274" y="0"/>
                      <a:pt x="2229573" y="0"/>
                    </a:cubicBezTo>
                    <a:lnTo>
                      <a:pt x="2230956" y="0"/>
                    </a:lnTo>
                    <a:cubicBezTo>
                      <a:pt x="2239254" y="0"/>
                      <a:pt x="2244787" y="5519"/>
                      <a:pt x="2244787" y="13797"/>
                    </a:cubicBezTo>
                    <a:cubicBezTo>
                      <a:pt x="2244787" y="22075"/>
                      <a:pt x="2237871" y="27594"/>
                      <a:pt x="2229573" y="27594"/>
                    </a:cubicBezTo>
                    <a:close/>
                    <a:moveTo>
                      <a:pt x="1786977" y="27594"/>
                    </a:moveTo>
                    <a:cubicBezTo>
                      <a:pt x="1778679" y="27594"/>
                      <a:pt x="1773146" y="22075"/>
                      <a:pt x="1773146" y="13797"/>
                    </a:cubicBezTo>
                    <a:cubicBezTo>
                      <a:pt x="1773146" y="5519"/>
                      <a:pt x="1778679" y="0"/>
                      <a:pt x="1786977" y="0"/>
                    </a:cubicBezTo>
                    <a:lnTo>
                      <a:pt x="1788361" y="0"/>
                    </a:lnTo>
                    <a:cubicBezTo>
                      <a:pt x="1796659" y="0"/>
                      <a:pt x="1802192" y="5519"/>
                      <a:pt x="1802192" y="13797"/>
                    </a:cubicBezTo>
                    <a:cubicBezTo>
                      <a:pt x="1802192" y="22075"/>
                      <a:pt x="1793893" y="27594"/>
                      <a:pt x="1786977" y="27594"/>
                    </a:cubicBezTo>
                    <a:close/>
                    <a:moveTo>
                      <a:pt x="1342999" y="27594"/>
                    </a:moveTo>
                    <a:lnTo>
                      <a:pt x="1341616" y="27594"/>
                    </a:lnTo>
                    <a:cubicBezTo>
                      <a:pt x="1333317" y="27594"/>
                      <a:pt x="1327785" y="22075"/>
                      <a:pt x="1327785" y="13797"/>
                    </a:cubicBezTo>
                    <a:cubicBezTo>
                      <a:pt x="1327785" y="5519"/>
                      <a:pt x="1333317" y="0"/>
                      <a:pt x="1341616" y="0"/>
                    </a:cubicBezTo>
                    <a:lnTo>
                      <a:pt x="1342999" y="0"/>
                    </a:lnTo>
                    <a:cubicBezTo>
                      <a:pt x="1351298" y="0"/>
                      <a:pt x="1356831" y="5519"/>
                      <a:pt x="1356831" y="13797"/>
                    </a:cubicBezTo>
                    <a:cubicBezTo>
                      <a:pt x="1356831" y="22075"/>
                      <a:pt x="1351298" y="27594"/>
                      <a:pt x="1342999" y="27594"/>
                    </a:cubicBezTo>
                    <a:close/>
                    <a:moveTo>
                      <a:pt x="900404" y="27594"/>
                    </a:moveTo>
                    <a:cubicBezTo>
                      <a:pt x="892106" y="27594"/>
                      <a:pt x="886573" y="22075"/>
                      <a:pt x="886573" y="13797"/>
                    </a:cubicBezTo>
                    <a:cubicBezTo>
                      <a:pt x="886573" y="5519"/>
                      <a:pt x="892106" y="0"/>
                      <a:pt x="900404" y="0"/>
                    </a:cubicBezTo>
                    <a:lnTo>
                      <a:pt x="901787" y="0"/>
                    </a:lnTo>
                    <a:cubicBezTo>
                      <a:pt x="910086" y="0"/>
                      <a:pt x="915618" y="5519"/>
                      <a:pt x="915618" y="13797"/>
                    </a:cubicBezTo>
                    <a:cubicBezTo>
                      <a:pt x="915618" y="22075"/>
                      <a:pt x="908703" y="27594"/>
                      <a:pt x="900404" y="27594"/>
                    </a:cubicBezTo>
                    <a:close/>
                    <a:moveTo>
                      <a:pt x="457809" y="27594"/>
                    </a:moveTo>
                    <a:lnTo>
                      <a:pt x="456426" y="27594"/>
                    </a:lnTo>
                    <a:cubicBezTo>
                      <a:pt x="448127" y="27594"/>
                      <a:pt x="442595" y="22075"/>
                      <a:pt x="442595" y="13797"/>
                    </a:cubicBezTo>
                    <a:cubicBezTo>
                      <a:pt x="442595" y="5519"/>
                      <a:pt x="448127" y="0"/>
                      <a:pt x="456426" y="0"/>
                    </a:cubicBezTo>
                    <a:lnTo>
                      <a:pt x="457809" y="0"/>
                    </a:lnTo>
                    <a:cubicBezTo>
                      <a:pt x="466108" y="0"/>
                      <a:pt x="471640" y="5519"/>
                      <a:pt x="471640" y="13797"/>
                    </a:cubicBezTo>
                    <a:cubicBezTo>
                      <a:pt x="471640" y="22075"/>
                      <a:pt x="464725" y="27594"/>
                      <a:pt x="457809" y="27594"/>
                    </a:cubicBezTo>
                    <a:close/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1" name="Google Shape;501;p13"/>
              <p:cNvSpPr/>
              <p:nvPr/>
            </p:nvSpPr>
            <p:spPr>
              <a:xfrm>
                <a:off x="10591020" y="4321183"/>
                <a:ext cx="27662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7662" h="27593" extrusionOk="0">
                    <a:moveTo>
                      <a:pt x="13831" y="27594"/>
                    </a:moveTo>
                    <a:cubicBezTo>
                      <a:pt x="5533" y="27594"/>
                      <a:pt x="0" y="22075"/>
                      <a:pt x="0" y="13797"/>
                    </a:cubicBezTo>
                    <a:cubicBezTo>
                      <a:pt x="0" y="5519"/>
                      <a:pt x="5533" y="0"/>
                      <a:pt x="13831" y="0"/>
                    </a:cubicBezTo>
                    <a:lnTo>
                      <a:pt x="13831" y="0"/>
                    </a:lnTo>
                    <a:cubicBezTo>
                      <a:pt x="22130" y="0"/>
                      <a:pt x="27662" y="5519"/>
                      <a:pt x="27662" y="13797"/>
                    </a:cubicBezTo>
                    <a:cubicBezTo>
                      <a:pt x="27662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2" name="Google Shape;502;p13"/>
            <p:cNvGrpSpPr/>
            <p:nvPr/>
          </p:nvGrpSpPr>
          <p:grpSpPr>
            <a:xfrm>
              <a:off x="404546" y="3949374"/>
              <a:ext cx="8887861" cy="27593"/>
              <a:chOff x="1730821" y="4784761"/>
              <a:chExt cx="8887861" cy="27593"/>
            </a:xfrm>
          </p:grpSpPr>
          <p:sp>
            <p:nvSpPr>
              <p:cNvPr id="503" name="Google Shape;503;p13"/>
              <p:cNvSpPr/>
              <p:nvPr/>
            </p:nvSpPr>
            <p:spPr>
              <a:xfrm>
                <a:off x="1730821" y="4784761"/>
                <a:ext cx="29045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9045" h="27593" extrusionOk="0"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4" name="Google Shape;504;p13"/>
              <p:cNvSpPr/>
              <p:nvPr/>
            </p:nvSpPr>
            <p:spPr>
              <a:xfrm>
                <a:off x="2173416" y="4784761"/>
                <a:ext cx="8004054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8004054" h="27593" extrusionOk="0">
                    <a:moveTo>
                      <a:pt x="7988840" y="27594"/>
                    </a:moveTo>
                    <a:cubicBezTo>
                      <a:pt x="7980542" y="27594"/>
                      <a:pt x="7975009" y="22075"/>
                      <a:pt x="7975009" y="13797"/>
                    </a:cubicBezTo>
                    <a:cubicBezTo>
                      <a:pt x="7975009" y="5519"/>
                      <a:pt x="7980542" y="0"/>
                      <a:pt x="7988840" y="0"/>
                    </a:cubicBezTo>
                    <a:lnTo>
                      <a:pt x="7990224" y="0"/>
                    </a:lnTo>
                    <a:cubicBezTo>
                      <a:pt x="7998522" y="0"/>
                      <a:pt x="8004055" y="5519"/>
                      <a:pt x="8004055" y="13797"/>
                    </a:cubicBezTo>
                    <a:cubicBezTo>
                      <a:pt x="8004055" y="22075"/>
                      <a:pt x="7997139" y="27594"/>
                      <a:pt x="7988840" y="27594"/>
                    </a:cubicBezTo>
                    <a:close/>
                    <a:moveTo>
                      <a:pt x="7546245" y="27594"/>
                    </a:moveTo>
                    <a:cubicBezTo>
                      <a:pt x="7537947" y="27594"/>
                      <a:pt x="7532414" y="22075"/>
                      <a:pt x="7532414" y="13797"/>
                    </a:cubicBezTo>
                    <a:cubicBezTo>
                      <a:pt x="7532414" y="5519"/>
                      <a:pt x="7537947" y="0"/>
                      <a:pt x="7546245" y="0"/>
                    </a:cubicBezTo>
                    <a:lnTo>
                      <a:pt x="7547629" y="0"/>
                    </a:lnTo>
                    <a:cubicBezTo>
                      <a:pt x="7555927" y="0"/>
                      <a:pt x="7561460" y="5519"/>
                      <a:pt x="7561460" y="13797"/>
                    </a:cubicBezTo>
                    <a:cubicBezTo>
                      <a:pt x="7561460" y="22075"/>
                      <a:pt x="7554544" y="27594"/>
                      <a:pt x="7546245" y="27594"/>
                    </a:cubicBezTo>
                    <a:close/>
                    <a:moveTo>
                      <a:pt x="7103650" y="27594"/>
                    </a:moveTo>
                    <a:cubicBezTo>
                      <a:pt x="7095352" y="27594"/>
                      <a:pt x="7089819" y="22075"/>
                      <a:pt x="7089819" y="13797"/>
                    </a:cubicBezTo>
                    <a:cubicBezTo>
                      <a:pt x="7089819" y="5519"/>
                      <a:pt x="7095352" y="0"/>
                      <a:pt x="7103650" y="0"/>
                    </a:cubicBezTo>
                    <a:lnTo>
                      <a:pt x="7105034" y="0"/>
                    </a:lnTo>
                    <a:cubicBezTo>
                      <a:pt x="7113332" y="0"/>
                      <a:pt x="7118865" y="5519"/>
                      <a:pt x="7118865" y="13797"/>
                    </a:cubicBezTo>
                    <a:cubicBezTo>
                      <a:pt x="7118865" y="22075"/>
                      <a:pt x="7110566" y="27594"/>
                      <a:pt x="7103650" y="27594"/>
                    </a:cubicBezTo>
                    <a:close/>
                    <a:moveTo>
                      <a:pt x="6659672" y="27594"/>
                    </a:moveTo>
                    <a:cubicBezTo>
                      <a:pt x="6651374" y="27594"/>
                      <a:pt x="6645841" y="22075"/>
                      <a:pt x="6645841" y="13797"/>
                    </a:cubicBezTo>
                    <a:cubicBezTo>
                      <a:pt x="6645841" y="5519"/>
                      <a:pt x="6651374" y="0"/>
                      <a:pt x="6659672" y="0"/>
                    </a:cubicBezTo>
                    <a:lnTo>
                      <a:pt x="6661055" y="0"/>
                    </a:lnTo>
                    <a:cubicBezTo>
                      <a:pt x="6669354" y="0"/>
                      <a:pt x="6674886" y="5519"/>
                      <a:pt x="6674886" y="13797"/>
                    </a:cubicBezTo>
                    <a:cubicBezTo>
                      <a:pt x="6674886" y="22075"/>
                      <a:pt x="6667971" y="27594"/>
                      <a:pt x="6659672" y="27594"/>
                    </a:cubicBezTo>
                    <a:close/>
                    <a:moveTo>
                      <a:pt x="6217077" y="27594"/>
                    </a:moveTo>
                    <a:cubicBezTo>
                      <a:pt x="6208779" y="27594"/>
                      <a:pt x="6203246" y="22075"/>
                      <a:pt x="6203246" y="13797"/>
                    </a:cubicBezTo>
                    <a:cubicBezTo>
                      <a:pt x="6203246" y="5519"/>
                      <a:pt x="6208779" y="0"/>
                      <a:pt x="6217077" y="0"/>
                    </a:cubicBezTo>
                    <a:lnTo>
                      <a:pt x="6218460" y="0"/>
                    </a:lnTo>
                    <a:cubicBezTo>
                      <a:pt x="6226759" y="0"/>
                      <a:pt x="6232291" y="5519"/>
                      <a:pt x="6232291" y="13797"/>
                    </a:cubicBezTo>
                    <a:cubicBezTo>
                      <a:pt x="6232291" y="22075"/>
                      <a:pt x="6225376" y="27594"/>
                      <a:pt x="6217077" y="27594"/>
                    </a:cubicBezTo>
                    <a:close/>
                    <a:moveTo>
                      <a:pt x="5774482" y="27594"/>
                    </a:moveTo>
                    <a:cubicBezTo>
                      <a:pt x="5766183" y="27594"/>
                      <a:pt x="5760651" y="22075"/>
                      <a:pt x="5760651" y="13797"/>
                    </a:cubicBezTo>
                    <a:cubicBezTo>
                      <a:pt x="5760651" y="5519"/>
                      <a:pt x="5766183" y="0"/>
                      <a:pt x="5774482" y="0"/>
                    </a:cubicBezTo>
                    <a:lnTo>
                      <a:pt x="5775865" y="0"/>
                    </a:lnTo>
                    <a:cubicBezTo>
                      <a:pt x="5784164" y="0"/>
                      <a:pt x="5789696" y="5519"/>
                      <a:pt x="5789696" y="13797"/>
                    </a:cubicBezTo>
                    <a:cubicBezTo>
                      <a:pt x="5789696" y="22075"/>
                      <a:pt x="5781398" y="27594"/>
                      <a:pt x="5774482" y="27594"/>
                    </a:cubicBezTo>
                    <a:close/>
                    <a:moveTo>
                      <a:pt x="5330504" y="27594"/>
                    </a:moveTo>
                    <a:cubicBezTo>
                      <a:pt x="5322205" y="27594"/>
                      <a:pt x="5316673" y="22075"/>
                      <a:pt x="5316673" y="13797"/>
                    </a:cubicBezTo>
                    <a:cubicBezTo>
                      <a:pt x="5316673" y="5519"/>
                      <a:pt x="5322205" y="0"/>
                      <a:pt x="5330504" y="0"/>
                    </a:cubicBezTo>
                    <a:lnTo>
                      <a:pt x="5331887" y="0"/>
                    </a:lnTo>
                    <a:cubicBezTo>
                      <a:pt x="5340186" y="0"/>
                      <a:pt x="5345718" y="5519"/>
                      <a:pt x="5345718" y="13797"/>
                    </a:cubicBezTo>
                    <a:cubicBezTo>
                      <a:pt x="5345718" y="22075"/>
                      <a:pt x="5338803" y="27594"/>
                      <a:pt x="5330504" y="27594"/>
                    </a:cubicBezTo>
                    <a:close/>
                    <a:moveTo>
                      <a:pt x="4887909" y="27594"/>
                    </a:moveTo>
                    <a:cubicBezTo>
                      <a:pt x="4879610" y="27594"/>
                      <a:pt x="4874078" y="22075"/>
                      <a:pt x="4874078" y="13797"/>
                    </a:cubicBezTo>
                    <a:cubicBezTo>
                      <a:pt x="4874078" y="5519"/>
                      <a:pt x="4879610" y="0"/>
                      <a:pt x="4887909" y="0"/>
                    </a:cubicBezTo>
                    <a:lnTo>
                      <a:pt x="4889292" y="0"/>
                    </a:lnTo>
                    <a:cubicBezTo>
                      <a:pt x="4897591" y="0"/>
                      <a:pt x="4903123" y="5519"/>
                      <a:pt x="4903123" y="13797"/>
                    </a:cubicBezTo>
                    <a:cubicBezTo>
                      <a:pt x="4903123" y="22075"/>
                      <a:pt x="4896208" y="27594"/>
                      <a:pt x="4887909" y="27594"/>
                    </a:cubicBezTo>
                    <a:close/>
                    <a:moveTo>
                      <a:pt x="4445314" y="27594"/>
                    </a:moveTo>
                    <a:cubicBezTo>
                      <a:pt x="4437015" y="27594"/>
                      <a:pt x="4431483" y="22075"/>
                      <a:pt x="4431483" y="13797"/>
                    </a:cubicBezTo>
                    <a:cubicBezTo>
                      <a:pt x="4431483" y="5519"/>
                      <a:pt x="4437015" y="0"/>
                      <a:pt x="4445314" y="0"/>
                    </a:cubicBezTo>
                    <a:lnTo>
                      <a:pt x="4446697" y="0"/>
                    </a:lnTo>
                    <a:cubicBezTo>
                      <a:pt x="4454996" y="0"/>
                      <a:pt x="4460528" y="5519"/>
                      <a:pt x="4460528" y="13797"/>
                    </a:cubicBezTo>
                    <a:cubicBezTo>
                      <a:pt x="4460528" y="22075"/>
                      <a:pt x="4452229" y="27594"/>
                      <a:pt x="4445314" y="27594"/>
                    </a:cubicBezTo>
                    <a:close/>
                    <a:moveTo>
                      <a:pt x="4001336" y="27594"/>
                    </a:moveTo>
                    <a:cubicBezTo>
                      <a:pt x="3993037" y="27594"/>
                      <a:pt x="3987504" y="22075"/>
                      <a:pt x="3987504" y="13797"/>
                    </a:cubicBezTo>
                    <a:cubicBezTo>
                      <a:pt x="3987504" y="5519"/>
                      <a:pt x="3993037" y="0"/>
                      <a:pt x="4001336" y="0"/>
                    </a:cubicBezTo>
                    <a:lnTo>
                      <a:pt x="4002719" y="0"/>
                    </a:lnTo>
                    <a:cubicBezTo>
                      <a:pt x="4011018" y="0"/>
                      <a:pt x="4016550" y="5519"/>
                      <a:pt x="4016550" y="13797"/>
                    </a:cubicBezTo>
                    <a:cubicBezTo>
                      <a:pt x="4016550" y="22075"/>
                      <a:pt x="4009634" y="27594"/>
                      <a:pt x="4001336" y="27594"/>
                    </a:cubicBezTo>
                    <a:close/>
                    <a:moveTo>
                      <a:pt x="3558741" y="27594"/>
                    </a:moveTo>
                    <a:lnTo>
                      <a:pt x="3557358" y="27594"/>
                    </a:lnTo>
                    <a:cubicBezTo>
                      <a:pt x="3549059" y="27594"/>
                      <a:pt x="3543527" y="22075"/>
                      <a:pt x="3543527" y="13797"/>
                    </a:cubicBezTo>
                    <a:cubicBezTo>
                      <a:pt x="3543527" y="5519"/>
                      <a:pt x="3549059" y="0"/>
                      <a:pt x="3557358" y="0"/>
                    </a:cubicBezTo>
                    <a:lnTo>
                      <a:pt x="3558741" y="0"/>
                    </a:lnTo>
                    <a:cubicBezTo>
                      <a:pt x="3567039" y="0"/>
                      <a:pt x="3572572" y="5519"/>
                      <a:pt x="3572572" y="13797"/>
                    </a:cubicBezTo>
                    <a:cubicBezTo>
                      <a:pt x="3572572" y="22075"/>
                      <a:pt x="3567039" y="27594"/>
                      <a:pt x="3558741" y="27594"/>
                    </a:cubicBezTo>
                    <a:close/>
                    <a:moveTo>
                      <a:pt x="3116146" y="27594"/>
                    </a:moveTo>
                    <a:cubicBezTo>
                      <a:pt x="3107847" y="27594"/>
                      <a:pt x="3102314" y="22075"/>
                      <a:pt x="3102314" y="13797"/>
                    </a:cubicBezTo>
                    <a:cubicBezTo>
                      <a:pt x="3102314" y="5519"/>
                      <a:pt x="3107847" y="0"/>
                      <a:pt x="3116146" y="0"/>
                    </a:cubicBezTo>
                    <a:lnTo>
                      <a:pt x="3117529" y="0"/>
                    </a:lnTo>
                    <a:cubicBezTo>
                      <a:pt x="3125827" y="0"/>
                      <a:pt x="3131360" y="5519"/>
                      <a:pt x="3131360" y="13797"/>
                    </a:cubicBezTo>
                    <a:cubicBezTo>
                      <a:pt x="3131360" y="22075"/>
                      <a:pt x="3123061" y="27594"/>
                      <a:pt x="3116146" y="27594"/>
                    </a:cubicBezTo>
                    <a:close/>
                    <a:moveTo>
                      <a:pt x="2672168" y="27594"/>
                    </a:moveTo>
                    <a:lnTo>
                      <a:pt x="2670785" y="27594"/>
                    </a:lnTo>
                    <a:cubicBezTo>
                      <a:pt x="2662486" y="27594"/>
                      <a:pt x="2656953" y="22075"/>
                      <a:pt x="2656953" y="13797"/>
                    </a:cubicBezTo>
                    <a:cubicBezTo>
                      <a:pt x="2656953" y="5519"/>
                      <a:pt x="2662486" y="0"/>
                      <a:pt x="2670785" y="0"/>
                    </a:cubicBezTo>
                    <a:lnTo>
                      <a:pt x="2672168" y="0"/>
                    </a:lnTo>
                    <a:cubicBezTo>
                      <a:pt x="2680466" y="0"/>
                      <a:pt x="2685999" y="5519"/>
                      <a:pt x="2685999" y="13797"/>
                    </a:cubicBezTo>
                    <a:cubicBezTo>
                      <a:pt x="2685999" y="22075"/>
                      <a:pt x="2680466" y="27594"/>
                      <a:pt x="2672168" y="27594"/>
                    </a:cubicBezTo>
                    <a:close/>
                    <a:moveTo>
                      <a:pt x="2229573" y="27594"/>
                    </a:moveTo>
                    <a:cubicBezTo>
                      <a:pt x="2221274" y="27594"/>
                      <a:pt x="2215741" y="22075"/>
                      <a:pt x="2215741" y="13797"/>
                    </a:cubicBezTo>
                    <a:cubicBezTo>
                      <a:pt x="2215741" y="5519"/>
                      <a:pt x="2221274" y="0"/>
                      <a:pt x="2229573" y="0"/>
                    </a:cubicBezTo>
                    <a:lnTo>
                      <a:pt x="2230956" y="0"/>
                    </a:lnTo>
                    <a:cubicBezTo>
                      <a:pt x="2239254" y="0"/>
                      <a:pt x="2244787" y="5519"/>
                      <a:pt x="2244787" y="13797"/>
                    </a:cubicBezTo>
                    <a:cubicBezTo>
                      <a:pt x="2244787" y="22075"/>
                      <a:pt x="2237871" y="27594"/>
                      <a:pt x="2229573" y="27594"/>
                    </a:cubicBezTo>
                    <a:close/>
                    <a:moveTo>
                      <a:pt x="1786977" y="27594"/>
                    </a:moveTo>
                    <a:cubicBezTo>
                      <a:pt x="1778679" y="27594"/>
                      <a:pt x="1773146" y="22075"/>
                      <a:pt x="1773146" y="13797"/>
                    </a:cubicBezTo>
                    <a:cubicBezTo>
                      <a:pt x="1773146" y="5519"/>
                      <a:pt x="1778679" y="0"/>
                      <a:pt x="1786977" y="0"/>
                    </a:cubicBezTo>
                    <a:lnTo>
                      <a:pt x="1788361" y="0"/>
                    </a:lnTo>
                    <a:cubicBezTo>
                      <a:pt x="1796659" y="0"/>
                      <a:pt x="1802192" y="5519"/>
                      <a:pt x="1802192" y="13797"/>
                    </a:cubicBezTo>
                    <a:cubicBezTo>
                      <a:pt x="1802192" y="22075"/>
                      <a:pt x="1793893" y="27594"/>
                      <a:pt x="1786977" y="27594"/>
                    </a:cubicBezTo>
                    <a:close/>
                    <a:moveTo>
                      <a:pt x="1342999" y="27594"/>
                    </a:moveTo>
                    <a:lnTo>
                      <a:pt x="1341616" y="27594"/>
                    </a:lnTo>
                    <a:cubicBezTo>
                      <a:pt x="1333317" y="27594"/>
                      <a:pt x="1327785" y="22075"/>
                      <a:pt x="1327785" y="13797"/>
                    </a:cubicBezTo>
                    <a:cubicBezTo>
                      <a:pt x="1327785" y="5519"/>
                      <a:pt x="1333317" y="0"/>
                      <a:pt x="1341616" y="0"/>
                    </a:cubicBezTo>
                    <a:lnTo>
                      <a:pt x="1342999" y="0"/>
                    </a:lnTo>
                    <a:cubicBezTo>
                      <a:pt x="1351298" y="0"/>
                      <a:pt x="1356831" y="5519"/>
                      <a:pt x="1356831" y="13797"/>
                    </a:cubicBezTo>
                    <a:cubicBezTo>
                      <a:pt x="1356831" y="22075"/>
                      <a:pt x="1351298" y="27594"/>
                      <a:pt x="1342999" y="27594"/>
                    </a:cubicBezTo>
                    <a:close/>
                    <a:moveTo>
                      <a:pt x="900404" y="27594"/>
                    </a:moveTo>
                    <a:cubicBezTo>
                      <a:pt x="892106" y="27594"/>
                      <a:pt x="886573" y="22075"/>
                      <a:pt x="886573" y="13797"/>
                    </a:cubicBezTo>
                    <a:cubicBezTo>
                      <a:pt x="886573" y="5519"/>
                      <a:pt x="892106" y="0"/>
                      <a:pt x="900404" y="0"/>
                    </a:cubicBezTo>
                    <a:lnTo>
                      <a:pt x="901787" y="0"/>
                    </a:lnTo>
                    <a:cubicBezTo>
                      <a:pt x="910086" y="0"/>
                      <a:pt x="915618" y="5519"/>
                      <a:pt x="915618" y="13797"/>
                    </a:cubicBezTo>
                    <a:cubicBezTo>
                      <a:pt x="915618" y="22075"/>
                      <a:pt x="908703" y="27594"/>
                      <a:pt x="900404" y="27594"/>
                    </a:cubicBezTo>
                    <a:close/>
                    <a:moveTo>
                      <a:pt x="457809" y="27594"/>
                    </a:moveTo>
                    <a:lnTo>
                      <a:pt x="456426" y="27594"/>
                    </a:lnTo>
                    <a:cubicBezTo>
                      <a:pt x="448127" y="27594"/>
                      <a:pt x="442595" y="22075"/>
                      <a:pt x="442595" y="13797"/>
                    </a:cubicBezTo>
                    <a:cubicBezTo>
                      <a:pt x="442595" y="5519"/>
                      <a:pt x="448127" y="0"/>
                      <a:pt x="456426" y="0"/>
                    </a:cubicBezTo>
                    <a:lnTo>
                      <a:pt x="457809" y="0"/>
                    </a:lnTo>
                    <a:cubicBezTo>
                      <a:pt x="466108" y="0"/>
                      <a:pt x="471640" y="5519"/>
                      <a:pt x="471640" y="13797"/>
                    </a:cubicBezTo>
                    <a:cubicBezTo>
                      <a:pt x="471640" y="22075"/>
                      <a:pt x="464725" y="27594"/>
                      <a:pt x="457809" y="27594"/>
                    </a:cubicBezTo>
                    <a:close/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5" name="Google Shape;505;p13"/>
              <p:cNvSpPr/>
              <p:nvPr/>
            </p:nvSpPr>
            <p:spPr>
              <a:xfrm>
                <a:off x="10591020" y="4784761"/>
                <a:ext cx="27662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7662" h="27593" extrusionOk="0">
                    <a:moveTo>
                      <a:pt x="13831" y="27594"/>
                    </a:moveTo>
                    <a:cubicBezTo>
                      <a:pt x="5533" y="27594"/>
                      <a:pt x="0" y="22075"/>
                      <a:pt x="0" y="13797"/>
                    </a:cubicBezTo>
                    <a:cubicBezTo>
                      <a:pt x="0" y="5519"/>
                      <a:pt x="5533" y="0"/>
                      <a:pt x="13831" y="0"/>
                    </a:cubicBezTo>
                    <a:lnTo>
                      <a:pt x="13831" y="0"/>
                    </a:lnTo>
                    <a:cubicBezTo>
                      <a:pt x="22130" y="0"/>
                      <a:pt x="27662" y="5519"/>
                      <a:pt x="27662" y="13797"/>
                    </a:cubicBezTo>
                    <a:cubicBezTo>
                      <a:pt x="27662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6" name="Google Shape;506;p13"/>
            <p:cNvGrpSpPr/>
            <p:nvPr/>
          </p:nvGrpSpPr>
          <p:grpSpPr>
            <a:xfrm>
              <a:off x="404546" y="4412951"/>
              <a:ext cx="8887861" cy="27593"/>
              <a:chOff x="1730821" y="5248338"/>
              <a:chExt cx="8887861" cy="27593"/>
            </a:xfrm>
          </p:grpSpPr>
          <p:sp>
            <p:nvSpPr>
              <p:cNvPr id="507" name="Google Shape;507;p13"/>
              <p:cNvSpPr/>
              <p:nvPr/>
            </p:nvSpPr>
            <p:spPr>
              <a:xfrm>
                <a:off x="1730821" y="5248338"/>
                <a:ext cx="29045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9045" h="27593" extrusionOk="0"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8" name="Google Shape;508;p13"/>
              <p:cNvSpPr/>
              <p:nvPr/>
            </p:nvSpPr>
            <p:spPr>
              <a:xfrm>
                <a:off x="2173416" y="5248338"/>
                <a:ext cx="8004054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8004054" h="27593" extrusionOk="0">
                    <a:moveTo>
                      <a:pt x="7988840" y="27594"/>
                    </a:moveTo>
                    <a:cubicBezTo>
                      <a:pt x="7980542" y="27594"/>
                      <a:pt x="7975009" y="22075"/>
                      <a:pt x="7975009" y="13797"/>
                    </a:cubicBezTo>
                    <a:cubicBezTo>
                      <a:pt x="7975009" y="5519"/>
                      <a:pt x="7980542" y="0"/>
                      <a:pt x="7988840" y="0"/>
                    </a:cubicBezTo>
                    <a:lnTo>
                      <a:pt x="7990224" y="0"/>
                    </a:lnTo>
                    <a:cubicBezTo>
                      <a:pt x="7998522" y="0"/>
                      <a:pt x="8004055" y="5519"/>
                      <a:pt x="8004055" y="13797"/>
                    </a:cubicBezTo>
                    <a:cubicBezTo>
                      <a:pt x="8004055" y="22075"/>
                      <a:pt x="7997139" y="27594"/>
                      <a:pt x="7988840" y="27594"/>
                    </a:cubicBezTo>
                    <a:close/>
                    <a:moveTo>
                      <a:pt x="7546245" y="27594"/>
                    </a:moveTo>
                    <a:cubicBezTo>
                      <a:pt x="7537947" y="27594"/>
                      <a:pt x="7532414" y="22075"/>
                      <a:pt x="7532414" y="13797"/>
                    </a:cubicBezTo>
                    <a:cubicBezTo>
                      <a:pt x="7532414" y="5519"/>
                      <a:pt x="7537947" y="0"/>
                      <a:pt x="7546245" y="0"/>
                    </a:cubicBezTo>
                    <a:lnTo>
                      <a:pt x="7547629" y="0"/>
                    </a:lnTo>
                    <a:cubicBezTo>
                      <a:pt x="7555927" y="0"/>
                      <a:pt x="7561460" y="5519"/>
                      <a:pt x="7561460" y="13797"/>
                    </a:cubicBezTo>
                    <a:cubicBezTo>
                      <a:pt x="7561460" y="22075"/>
                      <a:pt x="7554544" y="27594"/>
                      <a:pt x="7546245" y="27594"/>
                    </a:cubicBezTo>
                    <a:close/>
                    <a:moveTo>
                      <a:pt x="7103650" y="27594"/>
                    </a:moveTo>
                    <a:cubicBezTo>
                      <a:pt x="7095352" y="27594"/>
                      <a:pt x="7089819" y="22075"/>
                      <a:pt x="7089819" y="13797"/>
                    </a:cubicBezTo>
                    <a:cubicBezTo>
                      <a:pt x="7089819" y="5519"/>
                      <a:pt x="7095352" y="0"/>
                      <a:pt x="7103650" y="0"/>
                    </a:cubicBezTo>
                    <a:lnTo>
                      <a:pt x="7105034" y="0"/>
                    </a:lnTo>
                    <a:cubicBezTo>
                      <a:pt x="7113332" y="0"/>
                      <a:pt x="7118865" y="5519"/>
                      <a:pt x="7118865" y="13797"/>
                    </a:cubicBezTo>
                    <a:cubicBezTo>
                      <a:pt x="7118865" y="22075"/>
                      <a:pt x="7110566" y="27594"/>
                      <a:pt x="7103650" y="27594"/>
                    </a:cubicBezTo>
                    <a:close/>
                    <a:moveTo>
                      <a:pt x="6659672" y="27594"/>
                    </a:moveTo>
                    <a:cubicBezTo>
                      <a:pt x="6651374" y="27594"/>
                      <a:pt x="6645841" y="22075"/>
                      <a:pt x="6645841" y="13797"/>
                    </a:cubicBezTo>
                    <a:cubicBezTo>
                      <a:pt x="6645841" y="5519"/>
                      <a:pt x="6651374" y="0"/>
                      <a:pt x="6659672" y="0"/>
                    </a:cubicBezTo>
                    <a:lnTo>
                      <a:pt x="6661055" y="0"/>
                    </a:lnTo>
                    <a:cubicBezTo>
                      <a:pt x="6669354" y="0"/>
                      <a:pt x="6674886" y="5519"/>
                      <a:pt x="6674886" y="13797"/>
                    </a:cubicBezTo>
                    <a:cubicBezTo>
                      <a:pt x="6674886" y="22075"/>
                      <a:pt x="6667971" y="27594"/>
                      <a:pt x="6659672" y="27594"/>
                    </a:cubicBezTo>
                    <a:close/>
                    <a:moveTo>
                      <a:pt x="6217077" y="27594"/>
                    </a:moveTo>
                    <a:cubicBezTo>
                      <a:pt x="6208779" y="27594"/>
                      <a:pt x="6203246" y="22075"/>
                      <a:pt x="6203246" y="13797"/>
                    </a:cubicBezTo>
                    <a:cubicBezTo>
                      <a:pt x="6203246" y="5519"/>
                      <a:pt x="6208779" y="0"/>
                      <a:pt x="6217077" y="0"/>
                    </a:cubicBezTo>
                    <a:lnTo>
                      <a:pt x="6218460" y="0"/>
                    </a:lnTo>
                    <a:cubicBezTo>
                      <a:pt x="6226759" y="0"/>
                      <a:pt x="6232291" y="5519"/>
                      <a:pt x="6232291" y="13797"/>
                    </a:cubicBezTo>
                    <a:cubicBezTo>
                      <a:pt x="6232291" y="22075"/>
                      <a:pt x="6225376" y="27594"/>
                      <a:pt x="6217077" y="27594"/>
                    </a:cubicBezTo>
                    <a:close/>
                    <a:moveTo>
                      <a:pt x="5774482" y="27594"/>
                    </a:moveTo>
                    <a:cubicBezTo>
                      <a:pt x="5766183" y="27594"/>
                      <a:pt x="5760651" y="22075"/>
                      <a:pt x="5760651" y="13797"/>
                    </a:cubicBezTo>
                    <a:cubicBezTo>
                      <a:pt x="5760651" y="5519"/>
                      <a:pt x="5766183" y="0"/>
                      <a:pt x="5774482" y="0"/>
                    </a:cubicBezTo>
                    <a:lnTo>
                      <a:pt x="5775865" y="0"/>
                    </a:lnTo>
                    <a:cubicBezTo>
                      <a:pt x="5784164" y="0"/>
                      <a:pt x="5789696" y="5519"/>
                      <a:pt x="5789696" y="13797"/>
                    </a:cubicBezTo>
                    <a:cubicBezTo>
                      <a:pt x="5789696" y="22075"/>
                      <a:pt x="5781398" y="27594"/>
                      <a:pt x="5774482" y="27594"/>
                    </a:cubicBezTo>
                    <a:close/>
                    <a:moveTo>
                      <a:pt x="5330504" y="27594"/>
                    </a:moveTo>
                    <a:cubicBezTo>
                      <a:pt x="5322205" y="27594"/>
                      <a:pt x="5316673" y="22075"/>
                      <a:pt x="5316673" y="13797"/>
                    </a:cubicBezTo>
                    <a:cubicBezTo>
                      <a:pt x="5316673" y="5519"/>
                      <a:pt x="5322205" y="0"/>
                      <a:pt x="5330504" y="0"/>
                    </a:cubicBezTo>
                    <a:lnTo>
                      <a:pt x="5331887" y="0"/>
                    </a:lnTo>
                    <a:cubicBezTo>
                      <a:pt x="5340186" y="0"/>
                      <a:pt x="5345718" y="5519"/>
                      <a:pt x="5345718" y="13797"/>
                    </a:cubicBezTo>
                    <a:cubicBezTo>
                      <a:pt x="5345718" y="22075"/>
                      <a:pt x="5338803" y="27594"/>
                      <a:pt x="5330504" y="27594"/>
                    </a:cubicBezTo>
                    <a:close/>
                    <a:moveTo>
                      <a:pt x="4887909" y="27594"/>
                    </a:moveTo>
                    <a:cubicBezTo>
                      <a:pt x="4879610" y="27594"/>
                      <a:pt x="4874078" y="22075"/>
                      <a:pt x="4874078" y="13797"/>
                    </a:cubicBezTo>
                    <a:cubicBezTo>
                      <a:pt x="4874078" y="5519"/>
                      <a:pt x="4879610" y="0"/>
                      <a:pt x="4887909" y="0"/>
                    </a:cubicBezTo>
                    <a:lnTo>
                      <a:pt x="4889292" y="0"/>
                    </a:lnTo>
                    <a:cubicBezTo>
                      <a:pt x="4897591" y="0"/>
                      <a:pt x="4903123" y="5519"/>
                      <a:pt x="4903123" y="13797"/>
                    </a:cubicBezTo>
                    <a:cubicBezTo>
                      <a:pt x="4903123" y="22075"/>
                      <a:pt x="4896208" y="27594"/>
                      <a:pt x="4887909" y="27594"/>
                    </a:cubicBezTo>
                    <a:close/>
                    <a:moveTo>
                      <a:pt x="4445314" y="27594"/>
                    </a:moveTo>
                    <a:cubicBezTo>
                      <a:pt x="4437015" y="27594"/>
                      <a:pt x="4431483" y="22075"/>
                      <a:pt x="4431483" y="13797"/>
                    </a:cubicBezTo>
                    <a:cubicBezTo>
                      <a:pt x="4431483" y="5519"/>
                      <a:pt x="4437015" y="0"/>
                      <a:pt x="4445314" y="0"/>
                    </a:cubicBezTo>
                    <a:lnTo>
                      <a:pt x="4446697" y="0"/>
                    </a:lnTo>
                    <a:cubicBezTo>
                      <a:pt x="4454996" y="0"/>
                      <a:pt x="4460528" y="5519"/>
                      <a:pt x="4460528" y="13797"/>
                    </a:cubicBezTo>
                    <a:cubicBezTo>
                      <a:pt x="4460528" y="22075"/>
                      <a:pt x="4452229" y="27594"/>
                      <a:pt x="4445314" y="27594"/>
                    </a:cubicBezTo>
                    <a:close/>
                    <a:moveTo>
                      <a:pt x="4001336" y="27594"/>
                    </a:moveTo>
                    <a:cubicBezTo>
                      <a:pt x="3993037" y="27594"/>
                      <a:pt x="3987504" y="22075"/>
                      <a:pt x="3987504" y="13797"/>
                    </a:cubicBezTo>
                    <a:cubicBezTo>
                      <a:pt x="3987504" y="5519"/>
                      <a:pt x="3993037" y="0"/>
                      <a:pt x="4001336" y="0"/>
                    </a:cubicBezTo>
                    <a:lnTo>
                      <a:pt x="4002719" y="0"/>
                    </a:lnTo>
                    <a:cubicBezTo>
                      <a:pt x="4011018" y="0"/>
                      <a:pt x="4016550" y="5519"/>
                      <a:pt x="4016550" y="13797"/>
                    </a:cubicBezTo>
                    <a:cubicBezTo>
                      <a:pt x="4016550" y="22075"/>
                      <a:pt x="4009634" y="27594"/>
                      <a:pt x="4001336" y="27594"/>
                    </a:cubicBezTo>
                    <a:close/>
                    <a:moveTo>
                      <a:pt x="3558741" y="27594"/>
                    </a:moveTo>
                    <a:lnTo>
                      <a:pt x="3557358" y="27594"/>
                    </a:lnTo>
                    <a:cubicBezTo>
                      <a:pt x="3549059" y="27594"/>
                      <a:pt x="3543527" y="22075"/>
                      <a:pt x="3543527" y="13797"/>
                    </a:cubicBezTo>
                    <a:cubicBezTo>
                      <a:pt x="3543527" y="5519"/>
                      <a:pt x="3549059" y="0"/>
                      <a:pt x="3557358" y="0"/>
                    </a:cubicBezTo>
                    <a:lnTo>
                      <a:pt x="3558741" y="0"/>
                    </a:lnTo>
                    <a:cubicBezTo>
                      <a:pt x="3567039" y="0"/>
                      <a:pt x="3572572" y="5519"/>
                      <a:pt x="3572572" y="13797"/>
                    </a:cubicBezTo>
                    <a:cubicBezTo>
                      <a:pt x="3572572" y="22075"/>
                      <a:pt x="3567039" y="27594"/>
                      <a:pt x="3558741" y="27594"/>
                    </a:cubicBezTo>
                    <a:close/>
                    <a:moveTo>
                      <a:pt x="3116146" y="27594"/>
                    </a:moveTo>
                    <a:cubicBezTo>
                      <a:pt x="3107847" y="27594"/>
                      <a:pt x="3102314" y="22075"/>
                      <a:pt x="3102314" y="13797"/>
                    </a:cubicBezTo>
                    <a:cubicBezTo>
                      <a:pt x="3102314" y="5519"/>
                      <a:pt x="3107847" y="0"/>
                      <a:pt x="3116146" y="0"/>
                    </a:cubicBezTo>
                    <a:lnTo>
                      <a:pt x="3117529" y="0"/>
                    </a:lnTo>
                    <a:cubicBezTo>
                      <a:pt x="3125827" y="0"/>
                      <a:pt x="3131360" y="5519"/>
                      <a:pt x="3131360" y="13797"/>
                    </a:cubicBezTo>
                    <a:cubicBezTo>
                      <a:pt x="3131360" y="22075"/>
                      <a:pt x="3123061" y="27594"/>
                      <a:pt x="3116146" y="27594"/>
                    </a:cubicBezTo>
                    <a:close/>
                    <a:moveTo>
                      <a:pt x="2672168" y="27594"/>
                    </a:moveTo>
                    <a:lnTo>
                      <a:pt x="2670785" y="27594"/>
                    </a:lnTo>
                    <a:cubicBezTo>
                      <a:pt x="2662486" y="27594"/>
                      <a:pt x="2656953" y="22075"/>
                      <a:pt x="2656953" y="13797"/>
                    </a:cubicBezTo>
                    <a:cubicBezTo>
                      <a:pt x="2656953" y="5519"/>
                      <a:pt x="2662486" y="0"/>
                      <a:pt x="2670785" y="0"/>
                    </a:cubicBezTo>
                    <a:lnTo>
                      <a:pt x="2672168" y="0"/>
                    </a:lnTo>
                    <a:cubicBezTo>
                      <a:pt x="2680466" y="0"/>
                      <a:pt x="2685999" y="5519"/>
                      <a:pt x="2685999" y="13797"/>
                    </a:cubicBezTo>
                    <a:cubicBezTo>
                      <a:pt x="2685999" y="22075"/>
                      <a:pt x="2680466" y="27594"/>
                      <a:pt x="2672168" y="27594"/>
                    </a:cubicBezTo>
                    <a:close/>
                    <a:moveTo>
                      <a:pt x="2229573" y="27594"/>
                    </a:moveTo>
                    <a:cubicBezTo>
                      <a:pt x="2221274" y="27594"/>
                      <a:pt x="2215741" y="22075"/>
                      <a:pt x="2215741" y="13797"/>
                    </a:cubicBezTo>
                    <a:cubicBezTo>
                      <a:pt x="2215741" y="5519"/>
                      <a:pt x="2221274" y="0"/>
                      <a:pt x="2229573" y="0"/>
                    </a:cubicBezTo>
                    <a:lnTo>
                      <a:pt x="2230956" y="0"/>
                    </a:lnTo>
                    <a:cubicBezTo>
                      <a:pt x="2239254" y="0"/>
                      <a:pt x="2244787" y="5519"/>
                      <a:pt x="2244787" y="13797"/>
                    </a:cubicBezTo>
                    <a:cubicBezTo>
                      <a:pt x="2244787" y="22075"/>
                      <a:pt x="2237871" y="27594"/>
                      <a:pt x="2229573" y="27594"/>
                    </a:cubicBezTo>
                    <a:close/>
                    <a:moveTo>
                      <a:pt x="1786977" y="27594"/>
                    </a:moveTo>
                    <a:cubicBezTo>
                      <a:pt x="1778679" y="27594"/>
                      <a:pt x="1773146" y="22075"/>
                      <a:pt x="1773146" y="13797"/>
                    </a:cubicBezTo>
                    <a:cubicBezTo>
                      <a:pt x="1773146" y="5519"/>
                      <a:pt x="1778679" y="0"/>
                      <a:pt x="1786977" y="0"/>
                    </a:cubicBezTo>
                    <a:lnTo>
                      <a:pt x="1788361" y="0"/>
                    </a:lnTo>
                    <a:cubicBezTo>
                      <a:pt x="1796659" y="0"/>
                      <a:pt x="1802192" y="5519"/>
                      <a:pt x="1802192" y="13797"/>
                    </a:cubicBezTo>
                    <a:cubicBezTo>
                      <a:pt x="1802192" y="22075"/>
                      <a:pt x="1793893" y="27594"/>
                      <a:pt x="1786977" y="27594"/>
                    </a:cubicBezTo>
                    <a:close/>
                    <a:moveTo>
                      <a:pt x="1342999" y="27594"/>
                    </a:moveTo>
                    <a:lnTo>
                      <a:pt x="1341616" y="27594"/>
                    </a:lnTo>
                    <a:cubicBezTo>
                      <a:pt x="1333317" y="27594"/>
                      <a:pt x="1327785" y="22075"/>
                      <a:pt x="1327785" y="13797"/>
                    </a:cubicBezTo>
                    <a:cubicBezTo>
                      <a:pt x="1327785" y="5519"/>
                      <a:pt x="1333317" y="0"/>
                      <a:pt x="1341616" y="0"/>
                    </a:cubicBezTo>
                    <a:lnTo>
                      <a:pt x="1342999" y="0"/>
                    </a:lnTo>
                    <a:cubicBezTo>
                      <a:pt x="1351298" y="0"/>
                      <a:pt x="1356831" y="5519"/>
                      <a:pt x="1356831" y="13797"/>
                    </a:cubicBezTo>
                    <a:cubicBezTo>
                      <a:pt x="1356831" y="22075"/>
                      <a:pt x="1351298" y="27594"/>
                      <a:pt x="1342999" y="27594"/>
                    </a:cubicBezTo>
                    <a:close/>
                    <a:moveTo>
                      <a:pt x="900404" y="27594"/>
                    </a:moveTo>
                    <a:cubicBezTo>
                      <a:pt x="892106" y="27594"/>
                      <a:pt x="886573" y="22075"/>
                      <a:pt x="886573" y="13797"/>
                    </a:cubicBezTo>
                    <a:cubicBezTo>
                      <a:pt x="886573" y="5519"/>
                      <a:pt x="892106" y="0"/>
                      <a:pt x="900404" y="0"/>
                    </a:cubicBezTo>
                    <a:lnTo>
                      <a:pt x="901787" y="0"/>
                    </a:lnTo>
                    <a:cubicBezTo>
                      <a:pt x="910086" y="0"/>
                      <a:pt x="915618" y="5519"/>
                      <a:pt x="915618" y="13797"/>
                    </a:cubicBezTo>
                    <a:cubicBezTo>
                      <a:pt x="915618" y="22075"/>
                      <a:pt x="908703" y="27594"/>
                      <a:pt x="900404" y="27594"/>
                    </a:cubicBezTo>
                    <a:close/>
                    <a:moveTo>
                      <a:pt x="457809" y="27594"/>
                    </a:moveTo>
                    <a:lnTo>
                      <a:pt x="456426" y="27594"/>
                    </a:lnTo>
                    <a:cubicBezTo>
                      <a:pt x="448127" y="27594"/>
                      <a:pt x="442595" y="22075"/>
                      <a:pt x="442595" y="13797"/>
                    </a:cubicBezTo>
                    <a:cubicBezTo>
                      <a:pt x="442595" y="5519"/>
                      <a:pt x="448127" y="0"/>
                      <a:pt x="456426" y="0"/>
                    </a:cubicBezTo>
                    <a:lnTo>
                      <a:pt x="457809" y="0"/>
                    </a:lnTo>
                    <a:cubicBezTo>
                      <a:pt x="466108" y="0"/>
                      <a:pt x="471640" y="5519"/>
                      <a:pt x="471640" y="13797"/>
                    </a:cubicBezTo>
                    <a:cubicBezTo>
                      <a:pt x="471640" y="22075"/>
                      <a:pt x="464725" y="27594"/>
                      <a:pt x="457809" y="27594"/>
                    </a:cubicBezTo>
                    <a:close/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9" name="Google Shape;509;p13"/>
              <p:cNvSpPr/>
              <p:nvPr/>
            </p:nvSpPr>
            <p:spPr>
              <a:xfrm>
                <a:off x="10591020" y="5248338"/>
                <a:ext cx="27662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7662" h="27593" extrusionOk="0">
                    <a:moveTo>
                      <a:pt x="13831" y="27594"/>
                    </a:moveTo>
                    <a:cubicBezTo>
                      <a:pt x="5533" y="27594"/>
                      <a:pt x="0" y="22075"/>
                      <a:pt x="0" y="13797"/>
                    </a:cubicBezTo>
                    <a:cubicBezTo>
                      <a:pt x="0" y="5519"/>
                      <a:pt x="5533" y="0"/>
                      <a:pt x="13831" y="0"/>
                    </a:cubicBezTo>
                    <a:lnTo>
                      <a:pt x="13831" y="0"/>
                    </a:lnTo>
                    <a:cubicBezTo>
                      <a:pt x="22130" y="0"/>
                      <a:pt x="27662" y="5519"/>
                      <a:pt x="27662" y="13797"/>
                    </a:cubicBezTo>
                    <a:cubicBezTo>
                      <a:pt x="27662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10" name="Google Shape;510;p13"/>
            <p:cNvGrpSpPr/>
            <p:nvPr/>
          </p:nvGrpSpPr>
          <p:grpSpPr>
            <a:xfrm>
              <a:off x="404546" y="4877908"/>
              <a:ext cx="8887861" cy="27593"/>
              <a:chOff x="1730821" y="5713295"/>
              <a:chExt cx="8887861" cy="27593"/>
            </a:xfrm>
          </p:grpSpPr>
          <p:sp>
            <p:nvSpPr>
              <p:cNvPr id="511" name="Google Shape;511;p13"/>
              <p:cNvSpPr/>
              <p:nvPr/>
            </p:nvSpPr>
            <p:spPr>
              <a:xfrm>
                <a:off x="1730821" y="5713295"/>
                <a:ext cx="29045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9045" h="27593" extrusionOk="0"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2" name="Google Shape;512;p13"/>
              <p:cNvSpPr/>
              <p:nvPr/>
            </p:nvSpPr>
            <p:spPr>
              <a:xfrm>
                <a:off x="2173416" y="5713295"/>
                <a:ext cx="8004054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8004054" h="27593" extrusionOk="0">
                    <a:moveTo>
                      <a:pt x="7988840" y="27594"/>
                    </a:moveTo>
                    <a:cubicBezTo>
                      <a:pt x="7980542" y="27594"/>
                      <a:pt x="7975009" y="22075"/>
                      <a:pt x="7975009" y="13797"/>
                    </a:cubicBezTo>
                    <a:cubicBezTo>
                      <a:pt x="7975009" y="5519"/>
                      <a:pt x="7980542" y="0"/>
                      <a:pt x="7988840" y="0"/>
                    </a:cubicBezTo>
                    <a:lnTo>
                      <a:pt x="7990224" y="0"/>
                    </a:lnTo>
                    <a:cubicBezTo>
                      <a:pt x="7998522" y="0"/>
                      <a:pt x="8004055" y="5519"/>
                      <a:pt x="8004055" y="13797"/>
                    </a:cubicBezTo>
                    <a:cubicBezTo>
                      <a:pt x="8004055" y="22075"/>
                      <a:pt x="7997139" y="27594"/>
                      <a:pt x="7988840" y="27594"/>
                    </a:cubicBezTo>
                    <a:close/>
                    <a:moveTo>
                      <a:pt x="7546245" y="27594"/>
                    </a:moveTo>
                    <a:cubicBezTo>
                      <a:pt x="7537947" y="27594"/>
                      <a:pt x="7532414" y="22075"/>
                      <a:pt x="7532414" y="13797"/>
                    </a:cubicBezTo>
                    <a:cubicBezTo>
                      <a:pt x="7532414" y="5519"/>
                      <a:pt x="7537947" y="0"/>
                      <a:pt x="7546245" y="0"/>
                    </a:cubicBezTo>
                    <a:lnTo>
                      <a:pt x="7547629" y="0"/>
                    </a:lnTo>
                    <a:cubicBezTo>
                      <a:pt x="7555927" y="0"/>
                      <a:pt x="7561460" y="5519"/>
                      <a:pt x="7561460" y="13797"/>
                    </a:cubicBezTo>
                    <a:cubicBezTo>
                      <a:pt x="7561460" y="22075"/>
                      <a:pt x="7554544" y="27594"/>
                      <a:pt x="7546245" y="27594"/>
                    </a:cubicBezTo>
                    <a:close/>
                    <a:moveTo>
                      <a:pt x="7103650" y="27594"/>
                    </a:moveTo>
                    <a:cubicBezTo>
                      <a:pt x="7095352" y="27594"/>
                      <a:pt x="7089819" y="22075"/>
                      <a:pt x="7089819" y="13797"/>
                    </a:cubicBezTo>
                    <a:cubicBezTo>
                      <a:pt x="7089819" y="5519"/>
                      <a:pt x="7095352" y="0"/>
                      <a:pt x="7103650" y="0"/>
                    </a:cubicBezTo>
                    <a:lnTo>
                      <a:pt x="7105034" y="0"/>
                    </a:lnTo>
                    <a:cubicBezTo>
                      <a:pt x="7113332" y="0"/>
                      <a:pt x="7118865" y="5519"/>
                      <a:pt x="7118865" y="13797"/>
                    </a:cubicBezTo>
                    <a:cubicBezTo>
                      <a:pt x="7118865" y="22075"/>
                      <a:pt x="7110566" y="27594"/>
                      <a:pt x="7103650" y="27594"/>
                    </a:cubicBezTo>
                    <a:close/>
                    <a:moveTo>
                      <a:pt x="6659672" y="27594"/>
                    </a:moveTo>
                    <a:cubicBezTo>
                      <a:pt x="6651374" y="27594"/>
                      <a:pt x="6645841" y="22075"/>
                      <a:pt x="6645841" y="13797"/>
                    </a:cubicBezTo>
                    <a:cubicBezTo>
                      <a:pt x="6645841" y="5519"/>
                      <a:pt x="6651374" y="0"/>
                      <a:pt x="6659672" y="0"/>
                    </a:cubicBezTo>
                    <a:lnTo>
                      <a:pt x="6661055" y="0"/>
                    </a:lnTo>
                    <a:cubicBezTo>
                      <a:pt x="6669354" y="0"/>
                      <a:pt x="6674886" y="5519"/>
                      <a:pt x="6674886" y="13797"/>
                    </a:cubicBezTo>
                    <a:cubicBezTo>
                      <a:pt x="6674886" y="22075"/>
                      <a:pt x="6667971" y="27594"/>
                      <a:pt x="6659672" y="27594"/>
                    </a:cubicBezTo>
                    <a:close/>
                    <a:moveTo>
                      <a:pt x="6217077" y="27594"/>
                    </a:moveTo>
                    <a:cubicBezTo>
                      <a:pt x="6208779" y="27594"/>
                      <a:pt x="6203246" y="22075"/>
                      <a:pt x="6203246" y="13797"/>
                    </a:cubicBezTo>
                    <a:cubicBezTo>
                      <a:pt x="6203246" y="5519"/>
                      <a:pt x="6208779" y="0"/>
                      <a:pt x="6217077" y="0"/>
                    </a:cubicBezTo>
                    <a:lnTo>
                      <a:pt x="6218460" y="0"/>
                    </a:lnTo>
                    <a:cubicBezTo>
                      <a:pt x="6226759" y="0"/>
                      <a:pt x="6232291" y="5519"/>
                      <a:pt x="6232291" y="13797"/>
                    </a:cubicBezTo>
                    <a:cubicBezTo>
                      <a:pt x="6232291" y="22075"/>
                      <a:pt x="6225376" y="27594"/>
                      <a:pt x="6217077" y="27594"/>
                    </a:cubicBezTo>
                    <a:close/>
                    <a:moveTo>
                      <a:pt x="5774482" y="27594"/>
                    </a:moveTo>
                    <a:cubicBezTo>
                      <a:pt x="5766183" y="27594"/>
                      <a:pt x="5760651" y="22075"/>
                      <a:pt x="5760651" y="13797"/>
                    </a:cubicBezTo>
                    <a:cubicBezTo>
                      <a:pt x="5760651" y="5519"/>
                      <a:pt x="5766183" y="0"/>
                      <a:pt x="5774482" y="0"/>
                    </a:cubicBezTo>
                    <a:lnTo>
                      <a:pt x="5775865" y="0"/>
                    </a:lnTo>
                    <a:cubicBezTo>
                      <a:pt x="5784164" y="0"/>
                      <a:pt x="5789696" y="5519"/>
                      <a:pt x="5789696" y="13797"/>
                    </a:cubicBezTo>
                    <a:cubicBezTo>
                      <a:pt x="5789696" y="22075"/>
                      <a:pt x="5781398" y="27594"/>
                      <a:pt x="5774482" y="27594"/>
                    </a:cubicBezTo>
                    <a:close/>
                    <a:moveTo>
                      <a:pt x="5330504" y="27594"/>
                    </a:moveTo>
                    <a:cubicBezTo>
                      <a:pt x="5322205" y="27594"/>
                      <a:pt x="5316673" y="22075"/>
                      <a:pt x="5316673" y="13797"/>
                    </a:cubicBezTo>
                    <a:cubicBezTo>
                      <a:pt x="5316673" y="5519"/>
                      <a:pt x="5322205" y="0"/>
                      <a:pt x="5330504" y="0"/>
                    </a:cubicBezTo>
                    <a:lnTo>
                      <a:pt x="5331887" y="0"/>
                    </a:lnTo>
                    <a:cubicBezTo>
                      <a:pt x="5340186" y="0"/>
                      <a:pt x="5345718" y="5519"/>
                      <a:pt x="5345718" y="13797"/>
                    </a:cubicBezTo>
                    <a:cubicBezTo>
                      <a:pt x="5345718" y="22075"/>
                      <a:pt x="5338803" y="27594"/>
                      <a:pt x="5330504" y="27594"/>
                    </a:cubicBezTo>
                    <a:close/>
                    <a:moveTo>
                      <a:pt x="4887909" y="27594"/>
                    </a:moveTo>
                    <a:cubicBezTo>
                      <a:pt x="4879610" y="27594"/>
                      <a:pt x="4874078" y="22075"/>
                      <a:pt x="4874078" y="13797"/>
                    </a:cubicBezTo>
                    <a:cubicBezTo>
                      <a:pt x="4874078" y="5519"/>
                      <a:pt x="4879610" y="0"/>
                      <a:pt x="4887909" y="0"/>
                    </a:cubicBezTo>
                    <a:lnTo>
                      <a:pt x="4889292" y="0"/>
                    </a:lnTo>
                    <a:cubicBezTo>
                      <a:pt x="4897591" y="0"/>
                      <a:pt x="4903123" y="5519"/>
                      <a:pt x="4903123" y="13797"/>
                    </a:cubicBezTo>
                    <a:cubicBezTo>
                      <a:pt x="4903123" y="22075"/>
                      <a:pt x="4896208" y="27594"/>
                      <a:pt x="4887909" y="27594"/>
                    </a:cubicBezTo>
                    <a:close/>
                    <a:moveTo>
                      <a:pt x="4445314" y="27594"/>
                    </a:moveTo>
                    <a:cubicBezTo>
                      <a:pt x="4437015" y="27594"/>
                      <a:pt x="4431483" y="22075"/>
                      <a:pt x="4431483" y="13797"/>
                    </a:cubicBezTo>
                    <a:cubicBezTo>
                      <a:pt x="4431483" y="5519"/>
                      <a:pt x="4437015" y="0"/>
                      <a:pt x="4445314" y="0"/>
                    </a:cubicBezTo>
                    <a:lnTo>
                      <a:pt x="4446697" y="0"/>
                    </a:lnTo>
                    <a:cubicBezTo>
                      <a:pt x="4454996" y="0"/>
                      <a:pt x="4460528" y="5519"/>
                      <a:pt x="4460528" y="13797"/>
                    </a:cubicBezTo>
                    <a:cubicBezTo>
                      <a:pt x="4460528" y="22075"/>
                      <a:pt x="4452229" y="27594"/>
                      <a:pt x="4445314" y="27594"/>
                    </a:cubicBezTo>
                    <a:close/>
                    <a:moveTo>
                      <a:pt x="4001336" y="27594"/>
                    </a:moveTo>
                    <a:cubicBezTo>
                      <a:pt x="3993037" y="27594"/>
                      <a:pt x="3987504" y="22075"/>
                      <a:pt x="3987504" y="13797"/>
                    </a:cubicBezTo>
                    <a:cubicBezTo>
                      <a:pt x="3987504" y="5519"/>
                      <a:pt x="3993037" y="0"/>
                      <a:pt x="4001336" y="0"/>
                    </a:cubicBezTo>
                    <a:lnTo>
                      <a:pt x="4002719" y="0"/>
                    </a:lnTo>
                    <a:cubicBezTo>
                      <a:pt x="4011018" y="0"/>
                      <a:pt x="4016550" y="5519"/>
                      <a:pt x="4016550" y="13797"/>
                    </a:cubicBezTo>
                    <a:cubicBezTo>
                      <a:pt x="4016550" y="22075"/>
                      <a:pt x="4009634" y="27594"/>
                      <a:pt x="4001336" y="27594"/>
                    </a:cubicBezTo>
                    <a:close/>
                    <a:moveTo>
                      <a:pt x="3558741" y="27594"/>
                    </a:moveTo>
                    <a:lnTo>
                      <a:pt x="3557358" y="27594"/>
                    </a:lnTo>
                    <a:cubicBezTo>
                      <a:pt x="3549059" y="27594"/>
                      <a:pt x="3543527" y="22075"/>
                      <a:pt x="3543527" y="13797"/>
                    </a:cubicBezTo>
                    <a:cubicBezTo>
                      <a:pt x="3543527" y="5519"/>
                      <a:pt x="3549059" y="0"/>
                      <a:pt x="3557358" y="0"/>
                    </a:cubicBezTo>
                    <a:lnTo>
                      <a:pt x="3558741" y="0"/>
                    </a:lnTo>
                    <a:cubicBezTo>
                      <a:pt x="3567039" y="0"/>
                      <a:pt x="3572572" y="5519"/>
                      <a:pt x="3572572" y="13797"/>
                    </a:cubicBezTo>
                    <a:cubicBezTo>
                      <a:pt x="3572572" y="22075"/>
                      <a:pt x="3567039" y="27594"/>
                      <a:pt x="3558741" y="27594"/>
                    </a:cubicBezTo>
                    <a:close/>
                    <a:moveTo>
                      <a:pt x="3116146" y="27594"/>
                    </a:moveTo>
                    <a:cubicBezTo>
                      <a:pt x="3107847" y="27594"/>
                      <a:pt x="3102314" y="22075"/>
                      <a:pt x="3102314" y="13797"/>
                    </a:cubicBezTo>
                    <a:cubicBezTo>
                      <a:pt x="3102314" y="5519"/>
                      <a:pt x="3107847" y="0"/>
                      <a:pt x="3116146" y="0"/>
                    </a:cubicBezTo>
                    <a:lnTo>
                      <a:pt x="3117529" y="0"/>
                    </a:lnTo>
                    <a:cubicBezTo>
                      <a:pt x="3125827" y="0"/>
                      <a:pt x="3131360" y="5519"/>
                      <a:pt x="3131360" y="13797"/>
                    </a:cubicBezTo>
                    <a:cubicBezTo>
                      <a:pt x="3131360" y="22075"/>
                      <a:pt x="3123061" y="27594"/>
                      <a:pt x="3116146" y="27594"/>
                    </a:cubicBezTo>
                    <a:close/>
                    <a:moveTo>
                      <a:pt x="2672168" y="27594"/>
                    </a:moveTo>
                    <a:lnTo>
                      <a:pt x="2670785" y="27594"/>
                    </a:lnTo>
                    <a:cubicBezTo>
                      <a:pt x="2662486" y="27594"/>
                      <a:pt x="2656953" y="22075"/>
                      <a:pt x="2656953" y="13797"/>
                    </a:cubicBezTo>
                    <a:cubicBezTo>
                      <a:pt x="2656953" y="5519"/>
                      <a:pt x="2662486" y="0"/>
                      <a:pt x="2670785" y="0"/>
                    </a:cubicBezTo>
                    <a:lnTo>
                      <a:pt x="2672168" y="0"/>
                    </a:lnTo>
                    <a:cubicBezTo>
                      <a:pt x="2680466" y="0"/>
                      <a:pt x="2685999" y="5519"/>
                      <a:pt x="2685999" y="13797"/>
                    </a:cubicBezTo>
                    <a:cubicBezTo>
                      <a:pt x="2685999" y="22075"/>
                      <a:pt x="2680466" y="27594"/>
                      <a:pt x="2672168" y="27594"/>
                    </a:cubicBezTo>
                    <a:close/>
                    <a:moveTo>
                      <a:pt x="2229573" y="27594"/>
                    </a:moveTo>
                    <a:cubicBezTo>
                      <a:pt x="2221274" y="27594"/>
                      <a:pt x="2215741" y="22075"/>
                      <a:pt x="2215741" y="13797"/>
                    </a:cubicBezTo>
                    <a:cubicBezTo>
                      <a:pt x="2215741" y="5519"/>
                      <a:pt x="2221274" y="0"/>
                      <a:pt x="2229573" y="0"/>
                    </a:cubicBezTo>
                    <a:lnTo>
                      <a:pt x="2230956" y="0"/>
                    </a:lnTo>
                    <a:cubicBezTo>
                      <a:pt x="2239254" y="0"/>
                      <a:pt x="2244787" y="5519"/>
                      <a:pt x="2244787" y="13797"/>
                    </a:cubicBezTo>
                    <a:cubicBezTo>
                      <a:pt x="2244787" y="22075"/>
                      <a:pt x="2237871" y="27594"/>
                      <a:pt x="2229573" y="27594"/>
                    </a:cubicBezTo>
                    <a:close/>
                    <a:moveTo>
                      <a:pt x="1786977" y="27594"/>
                    </a:moveTo>
                    <a:cubicBezTo>
                      <a:pt x="1778679" y="27594"/>
                      <a:pt x="1773146" y="22075"/>
                      <a:pt x="1773146" y="13797"/>
                    </a:cubicBezTo>
                    <a:cubicBezTo>
                      <a:pt x="1773146" y="5519"/>
                      <a:pt x="1778679" y="0"/>
                      <a:pt x="1786977" y="0"/>
                    </a:cubicBezTo>
                    <a:lnTo>
                      <a:pt x="1788361" y="0"/>
                    </a:lnTo>
                    <a:cubicBezTo>
                      <a:pt x="1796659" y="0"/>
                      <a:pt x="1802192" y="5519"/>
                      <a:pt x="1802192" y="13797"/>
                    </a:cubicBezTo>
                    <a:cubicBezTo>
                      <a:pt x="1802192" y="22075"/>
                      <a:pt x="1793893" y="27594"/>
                      <a:pt x="1786977" y="27594"/>
                    </a:cubicBezTo>
                    <a:close/>
                    <a:moveTo>
                      <a:pt x="1342999" y="27594"/>
                    </a:moveTo>
                    <a:lnTo>
                      <a:pt x="1341616" y="27594"/>
                    </a:lnTo>
                    <a:cubicBezTo>
                      <a:pt x="1333317" y="27594"/>
                      <a:pt x="1327785" y="22075"/>
                      <a:pt x="1327785" y="13797"/>
                    </a:cubicBezTo>
                    <a:cubicBezTo>
                      <a:pt x="1327785" y="5519"/>
                      <a:pt x="1333317" y="0"/>
                      <a:pt x="1341616" y="0"/>
                    </a:cubicBezTo>
                    <a:lnTo>
                      <a:pt x="1342999" y="0"/>
                    </a:lnTo>
                    <a:cubicBezTo>
                      <a:pt x="1351298" y="0"/>
                      <a:pt x="1356831" y="5519"/>
                      <a:pt x="1356831" y="13797"/>
                    </a:cubicBezTo>
                    <a:cubicBezTo>
                      <a:pt x="1356831" y="22075"/>
                      <a:pt x="1351298" y="27594"/>
                      <a:pt x="1342999" y="27594"/>
                    </a:cubicBezTo>
                    <a:close/>
                    <a:moveTo>
                      <a:pt x="900404" y="27594"/>
                    </a:moveTo>
                    <a:cubicBezTo>
                      <a:pt x="892106" y="27594"/>
                      <a:pt x="886573" y="22075"/>
                      <a:pt x="886573" y="13797"/>
                    </a:cubicBezTo>
                    <a:cubicBezTo>
                      <a:pt x="886573" y="5519"/>
                      <a:pt x="892106" y="0"/>
                      <a:pt x="900404" y="0"/>
                    </a:cubicBezTo>
                    <a:lnTo>
                      <a:pt x="901787" y="0"/>
                    </a:lnTo>
                    <a:cubicBezTo>
                      <a:pt x="910086" y="0"/>
                      <a:pt x="915618" y="5519"/>
                      <a:pt x="915618" y="13797"/>
                    </a:cubicBezTo>
                    <a:cubicBezTo>
                      <a:pt x="915618" y="22075"/>
                      <a:pt x="908703" y="27594"/>
                      <a:pt x="900404" y="27594"/>
                    </a:cubicBezTo>
                    <a:close/>
                    <a:moveTo>
                      <a:pt x="457809" y="27594"/>
                    </a:moveTo>
                    <a:lnTo>
                      <a:pt x="456426" y="27594"/>
                    </a:lnTo>
                    <a:cubicBezTo>
                      <a:pt x="448127" y="27594"/>
                      <a:pt x="442595" y="22075"/>
                      <a:pt x="442595" y="13797"/>
                    </a:cubicBezTo>
                    <a:cubicBezTo>
                      <a:pt x="442595" y="5519"/>
                      <a:pt x="448127" y="0"/>
                      <a:pt x="456426" y="0"/>
                    </a:cubicBezTo>
                    <a:lnTo>
                      <a:pt x="457809" y="0"/>
                    </a:lnTo>
                    <a:cubicBezTo>
                      <a:pt x="466108" y="0"/>
                      <a:pt x="471640" y="5519"/>
                      <a:pt x="471640" y="13797"/>
                    </a:cubicBezTo>
                    <a:cubicBezTo>
                      <a:pt x="471640" y="22075"/>
                      <a:pt x="464725" y="27594"/>
                      <a:pt x="457809" y="27594"/>
                    </a:cubicBezTo>
                    <a:close/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3" name="Google Shape;513;p13"/>
              <p:cNvSpPr/>
              <p:nvPr/>
            </p:nvSpPr>
            <p:spPr>
              <a:xfrm>
                <a:off x="10591020" y="5713295"/>
                <a:ext cx="27662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7662" h="27593" extrusionOk="0">
                    <a:moveTo>
                      <a:pt x="13831" y="27594"/>
                    </a:moveTo>
                    <a:cubicBezTo>
                      <a:pt x="5533" y="27594"/>
                      <a:pt x="0" y="22075"/>
                      <a:pt x="0" y="13797"/>
                    </a:cubicBezTo>
                    <a:cubicBezTo>
                      <a:pt x="0" y="5519"/>
                      <a:pt x="5533" y="0"/>
                      <a:pt x="13831" y="0"/>
                    </a:cubicBezTo>
                    <a:lnTo>
                      <a:pt x="13831" y="0"/>
                    </a:lnTo>
                    <a:cubicBezTo>
                      <a:pt x="22130" y="0"/>
                      <a:pt x="27662" y="5519"/>
                      <a:pt x="27662" y="13797"/>
                    </a:cubicBezTo>
                    <a:cubicBezTo>
                      <a:pt x="27662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14" name="Google Shape;514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  <p:sp>
        <p:nvSpPr>
          <p:cNvPr id="515" name="Google Shape;515;p13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1513742"/>
            <a:ext cx="734700" cy="447600"/>
          </a:xfrm>
          <a:prstGeom prst="rect">
            <a:avLst/>
          </a:prstGeom>
          <a:noFill/>
          <a:ln w="9525" cap="flat" cmpd="sng">
            <a:solidFill>
              <a:srgbClr val="00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i="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16" name="Google Shape;516;p13"/>
          <p:cNvSpPr txBox="1">
            <a:spLocks noGrp="1"/>
          </p:cNvSpPr>
          <p:nvPr>
            <p:ph type="title" idx="3" hasCustomPrompt="1"/>
          </p:nvPr>
        </p:nvSpPr>
        <p:spPr>
          <a:xfrm>
            <a:off x="720000" y="2872150"/>
            <a:ext cx="734700" cy="447600"/>
          </a:xfrm>
          <a:prstGeom prst="rect">
            <a:avLst/>
          </a:prstGeom>
          <a:noFill/>
          <a:ln w="9525" cap="flat" cmpd="sng">
            <a:solidFill>
              <a:srgbClr val="00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i="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17" name="Google Shape;517;p13"/>
          <p:cNvSpPr txBox="1">
            <a:spLocks noGrp="1"/>
          </p:cNvSpPr>
          <p:nvPr>
            <p:ph type="title" idx="4" hasCustomPrompt="1"/>
          </p:nvPr>
        </p:nvSpPr>
        <p:spPr>
          <a:xfrm>
            <a:off x="3419275" y="1513742"/>
            <a:ext cx="734700" cy="447600"/>
          </a:xfrm>
          <a:prstGeom prst="rect">
            <a:avLst/>
          </a:prstGeom>
          <a:noFill/>
          <a:ln w="9525" cap="flat" cmpd="sng">
            <a:solidFill>
              <a:srgbClr val="00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i="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18" name="Google Shape;518;p13"/>
          <p:cNvSpPr txBox="1">
            <a:spLocks noGrp="1"/>
          </p:cNvSpPr>
          <p:nvPr>
            <p:ph type="title" idx="5" hasCustomPrompt="1"/>
          </p:nvPr>
        </p:nvSpPr>
        <p:spPr>
          <a:xfrm>
            <a:off x="3419275" y="2872150"/>
            <a:ext cx="734700" cy="447600"/>
          </a:xfrm>
          <a:prstGeom prst="rect">
            <a:avLst/>
          </a:prstGeom>
          <a:noFill/>
          <a:ln w="9525" cap="flat" cmpd="sng">
            <a:solidFill>
              <a:srgbClr val="00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i="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19" name="Google Shape;519;p13"/>
          <p:cNvSpPr txBox="1">
            <a:spLocks noGrp="1"/>
          </p:cNvSpPr>
          <p:nvPr>
            <p:ph type="title" idx="6" hasCustomPrompt="1"/>
          </p:nvPr>
        </p:nvSpPr>
        <p:spPr>
          <a:xfrm>
            <a:off x="6118550" y="1513742"/>
            <a:ext cx="734700" cy="447600"/>
          </a:xfrm>
          <a:prstGeom prst="rect">
            <a:avLst/>
          </a:prstGeom>
          <a:noFill/>
          <a:ln w="9525" cap="flat" cmpd="sng">
            <a:solidFill>
              <a:srgbClr val="00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i="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20" name="Google Shape;520;p13"/>
          <p:cNvSpPr txBox="1">
            <a:spLocks noGrp="1"/>
          </p:cNvSpPr>
          <p:nvPr>
            <p:ph type="title" idx="7" hasCustomPrompt="1"/>
          </p:nvPr>
        </p:nvSpPr>
        <p:spPr>
          <a:xfrm>
            <a:off x="6118550" y="2872150"/>
            <a:ext cx="734700" cy="447600"/>
          </a:xfrm>
          <a:prstGeom prst="rect">
            <a:avLst/>
          </a:prstGeom>
          <a:noFill/>
          <a:ln w="9525" cap="flat" cmpd="sng">
            <a:solidFill>
              <a:srgbClr val="00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i="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21" name="Google Shape;521;p13"/>
          <p:cNvSpPr txBox="1">
            <a:spLocks noGrp="1"/>
          </p:cNvSpPr>
          <p:nvPr>
            <p:ph type="subTitle" idx="1"/>
          </p:nvPr>
        </p:nvSpPr>
        <p:spPr>
          <a:xfrm>
            <a:off x="720000" y="2064833"/>
            <a:ext cx="23055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700">
                <a:solidFill>
                  <a:schemeClr val="dk1"/>
                </a:solidFill>
                <a:latin typeface="Anybody SemiBold"/>
                <a:ea typeface="Anybody SemiBold"/>
                <a:cs typeface="Anybody SemiBold"/>
                <a:sym typeface="Anybody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522" name="Google Shape;522;p13"/>
          <p:cNvSpPr txBox="1">
            <a:spLocks noGrp="1"/>
          </p:cNvSpPr>
          <p:nvPr>
            <p:ph type="subTitle" idx="8"/>
          </p:nvPr>
        </p:nvSpPr>
        <p:spPr>
          <a:xfrm>
            <a:off x="3419275" y="2064833"/>
            <a:ext cx="23055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700">
                <a:solidFill>
                  <a:schemeClr val="dk1"/>
                </a:solidFill>
                <a:latin typeface="Anybody SemiBold"/>
                <a:ea typeface="Anybody SemiBold"/>
                <a:cs typeface="Anybody SemiBold"/>
                <a:sym typeface="Anybody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523" name="Google Shape;523;p13"/>
          <p:cNvSpPr txBox="1">
            <a:spLocks noGrp="1"/>
          </p:cNvSpPr>
          <p:nvPr>
            <p:ph type="subTitle" idx="9"/>
          </p:nvPr>
        </p:nvSpPr>
        <p:spPr>
          <a:xfrm>
            <a:off x="6118550" y="2064833"/>
            <a:ext cx="23055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700">
                <a:solidFill>
                  <a:schemeClr val="dk1"/>
                </a:solidFill>
                <a:latin typeface="Anybody SemiBold"/>
                <a:ea typeface="Anybody SemiBold"/>
                <a:cs typeface="Anybody SemiBold"/>
                <a:sym typeface="Anybody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524" name="Google Shape;524;p13"/>
          <p:cNvSpPr txBox="1">
            <a:spLocks noGrp="1"/>
          </p:cNvSpPr>
          <p:nvPr>
            <p:ph type="subTitle" idx="13"/>
          </p:nvPr>
        </p:nvSpPr>
        <p:spPr>
          <a:xfrm>
            <a:off x="720000" y="3423308"/>
            <a:ext cx="23055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700">
                <a:solidFill>
                  <a:schemeClr val="dk1"/>
                </a:solidFill>
                <a:latin typeface="Anybody SemiBold"/>
                <a:ea typeface="Anybody SemiBold"/>
                <a:cs typeface="Anybody SemiBold"/>
                <a:sym typeface="Anybody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525" name="Google Shape;525;p13"/>
          <p:cNvSpPr txBox="1">
            <a:spLocks noGrp="1"/>
          </p:cNvSpPr>
          <p:nvPr>
            <p:ph type="subTitle" idx="14"/>
          </p:nvPr>
        </p:nvSpPr>
        <p:spPr>
          <a:xfrm>
            <a:off x="3419275" y="3423308"/>
            <a:ext cx="23055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700">
                <a:solidFill>
                  <a:schemeClr val="dk1"/>
                </a:solidFill>
                <a:latin typeface="Anybody SemiBold"/>
                <a:ea typeface="Anybody SemiBold"/>
                <a:cs typeface="Anybody SemiBold"/>
                <a:sym typeface="Anybody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526" name="Google Shape;526;p13"/>
          <p:cNvSpPr txBox="1">
            <a:spLocks noGrp="1"/>
          </p:cNvSpPr>
          <p:nvPr>
            <p:ph type="subTitle" idx="15"/>
          </p:nvPr>
        </p:nvSpPr>
        <p:spPr>
          <a:xfrm>
            <a:off x="6118550" y="3423308"/>
            <a:ext cx="23055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700">
                <a:solidFill>
                  <a:schemeClr val="dk1"/>
                </a:solidFill>
                <a:latin typeface="Anybody SemiBold"/>
                <a:ea typeface="Anybody SemiBold"/>
                <a:cs typeface="Anybody SemiBold"/>
                <a:sym typeface="Anybody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pic>
        <p:nvPicPr>
          <p:cNvPr id="527" name="Google Shape;527;p13"/>
          <p:cNvPicPr preferRelativeResize="0"/>
          <p:nvPr/>
        </p:nvPicPr>
        <p:blipFill rotWithShape="1">
          <a:blip r:embed="rId2">
            <a:alphaModFix/>
          </a:blip>
          <a:srcRect l="39740" t="34145"/>
          <a:stretch/>
        </p:blipFill>
        <p:spPr>
          <a:xfrm rot="10800000" flipH="1">
            <a:off x="7064525" y="-422648"/>
            <a:ext cx="2641823" cy="1924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 flipH="1">
            <a:off x="-328711" y="3679463"/>
            <a:ext cx="3419223" cy="2250543"/>
          </a:xfrm>
          <a:prstGeom prst="rect">
            <a:avLst/>
          </a:prstGeom>
          <a:noFill/>
          <a:ln>
            <a:noFill/>
          </a:ln>
        </p:spPr>
      </p:pic>
      <p:sp>
        <p:nvSpPr>
          <p:cNvPr id="529" name="Google Shape;529;p13"/>
          <p:cNvSpPr/>
          <p:nvPr/>
        </p:nvSpPr>
        <p:spPr>
          <a:xfrm>
            <a:off x="1956300" y="4424825"/>
            <a:ext cx="601200" cy="601200"/>
          </a:xfrm>
          <a:prstGeom prst="mathMultiply">
            <a:avLst>
              <a:gd name="adj1" fmla="val 2352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9525" algn="bl" rotWithShape="0">
              <a:schemeClr val="l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10"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2" name="Google Shape;682;p17"/>
          <p:cNvGrpSpPr/>
          <p:nvPr/>
        </p:nvGrpSpPr>
        <p:grpSpPr>
          <a:xfrm>
            <a:off x="229836" y="291440"/>
            <a:ext cx="8684329" cy="4560619"/>
            <a:chOff x="404546" y="237996"/>
            <a:chExt cx="8887861" cy="4667505"/>
          </a:xfrm>
        </p:grpSpPr>
        <p:grpSp>
          <p:nvGrpSpPr>
            <p:cNvPr id="683" name="Google Shape;683;p17"/>
            <p:cNvGrpSpPr/>
            <p:nvPr/>
          </p:nvGrpSpPr>
          <p:grpSpPr>
            <a:xfrm>
              <a:off x="404546" y="237996"/>
              <a:ext cx="8887861" cy="27593"/>
              <a:chOff x="1730821" y="1073383"/>
              <a:chExt cx="8887861" cy="27593"/>
            </a:xfrm>
          </p:grpSpPr>
          <p:sp>
            <p:nvSpPr>
              <p:cNvPr id="684" name="Google Shape;684;p17"/>
              <p:cNvSpPr/>
              <p:nvPr/>
            </p:nvSpPr>
            <p:spPr>
              <a:xfrm>
                <a:off x="1730821" y="1073383"/>
                <a:ext cx="29045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9045" h="27593" extrusionOk="0"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5" name="Google Shape;685;p17"/>
              <p:cNvSpPr/>
              <p:nvPr/>
            </p:nvSpPr>
            <p:spPr>
              <a:xfrm>
                <a:off x="2173416" y="1073383"/>
                <a:ext cx="8004054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8004054" h="27593" extrusionOk="0">
                    <a:moveTo>
                      <a:pt x="7988840" y="27594"/>
                    </a:moveTo>
                    <a:cubicBezTo>
                      <a:pt x="7980542" y="27594"/>
                      <a:pt x="7975009" y="22075"/>
                      <a:pt x="7975009" y="13797"/>
                    </a:cubicBezTo>
                    <a:cubicBezTo>
                      <a:pt x="7975009" y="5519"/>
                      <a:pt x="7980542" y="0"/>
                      <a:pt x="7988840" y="0"/>
                    </a:cubicBezTo>
                    <a:lnTo>
                      <a:pt x="7990224" y="0"/>
                    </a:lnTo>
                    <a:cubicBezTo>
                      <a:pt x="7998522" y="0"/>
                      <a:pt x="8004055" y="5519"/>
                      <a:pt x="8004055" y="13797"/>
                    </a:cubicBezTo>
                    <a:cubicBezTo>
                      <a:pt x="8004055" y="22075"/>
                      <a:pt x="7997139" y="27594"/>
                      <a:pt x="7988840" y="27594"/>
                    </a:cubicBezTo>
                    <a:close/>
                    <a:moveTo>
                      <a:pt x="7546245" y="27594"/>
                    </a:moveTo>
                    <a:cubicBezTo>
                      <a:pt x="7537947" y="27594"/>
                      <a:pt x="7532414" y="22075"/>
                      <a:pt x="7532414" y="13797"/>
                    </a:cubicBezTo>
                    <a:cubicBezTo>
                      <a:pt x="7532414" y="5519"/>
                      <a:pt x="7537947" y="0"/>
                      <a:pt x="7546245" y="0"/>
                    </a:cubicBezTo>
                    <a:lnTo>
                      <a:pt x="7547629" y="0"/>
                    </a:lnTo>
                    <a:cubicBezTo>
                      <a:pt x="7555927" y="0"/>
                      <a:pt x="7561460" y="5519"/>
                      <a:pt x="7561460" y="13797"/>
                    </a:cubicBezTo>
                    <a:cubicBezTo>
                      <a:pt x="7561460" y="22075"/>
                      <a:pt x="7554544" y="27594"/>
                      <a:pt x="7546245" y="27594"/>
                    </a:cubicBezTo>
                    <a:close/>
                    <a:moveTo>
                      <a:pt x="7103650" y="27594"/>
                    </a:moveTo>
                    <a:cubicBezTo>
                      <a:pt x="7095352" y="27594"/>
                      <a:pt x="7089819" y="22075"/>
                      <a:pt x="7089819" y="13797"/>
                    </a:cubicBezTo>
                    <a:cubicBezTo>
                      <a:pt x="7089819" y="5519"/>
                      <a:pt x="7095352" y="0"/>
                      <a:pt x="7103650" y="0"/>
                    </a:cubicBezTo>
                    <a:lnTo>
                      <a:pt x="7105034" y="0"/>
                    </a:lnTo>
                    <a:cubicBezTo>
                      <a:pt x="7113332" y="0"/>
                      <a:pt x="7118865" y="5519"/>
                      <a:pt x="7118865" y="13797"/>
                    </a:cubicBezTo>
                    <a:cubicBezTo>
                      <a:pt x="7118865" y="22075"/>
                      <a:pt x="7110566" y="27594"/>
                      <a:pt x="7103650" y="27594"/>
                    </a:cubicBezTo>
                    <a:close/>
                    <a:moveTo>
                      <a:pt x="6659672" y="27594"/>
                    </a:moveTo>
                    <a:cubicBezTo>
                      <a:pt x="6651374" y="27594"/>
                      <a:pt x="6645841" y="22075"/>
                      <a:pt x="6645841" y="13797"/>
                    </a:cubicBezTo>
                    <a:cubicBezTo>
                      <a:pt x="6645841" y="5519"/>
                      <a:pt x="6651374" y="0"/>
                      <a:pt x="6659672" y="0"/>
                    </a:cubicBezTo>
                    <a:lnTo>
                      <a:pt x="6661055" y="0"/>
                    </a:lnTo>
                    <a:cubicBezTo>
                      <a:pt x="6669354" y="0"/>
                      <a:pt x="6674886" y="5519"/>
                      <a:pt x="6674886" y="13797"/>
                    </a:cubicBezTo>
                    <a:cubicBezTo>
                      <a:pt x="6674886" y="22075"/>
                      <a:pt x="6667971" y="27594"/>
                      <a:pt x="6659672" y="27594"/>
                    </a:cubicBezTo>
                    <a:close/>
                    <a:moveTo>
                      <a:pt x="6217077" y="27594"/>
                    </a:moveTo>
                    <a:cubicBezTo>
                      <a:pt x="6208779" y="27594"/>
                      <a:pt x="6203246" y="22075"/>
                      <a:pt x="6203246" y="13797"/>
                    </a:cubicBezTo>
                    <a:cubicBezTo>
                      <a:pt x="6203246" y="5519"/>
                      <a:pt x="6208779" y="0"/>
                      <a:pt x="6217077" y="0"/>
                    </a:cubicBezTo>
                    <a:lnTo>
                      <a:pt x="6218460" y="0"/>
                    </a:lnTo>
                    <a:cubicBezTo>
                      <a:pt x="6226759" y="0"/>
                      <a:pt x="6232291" y="5519"/>
                      <a:pt x="6232291" y="13797"/>
                    </a:cubicBezTo>
                    <a:cubicBezTo>
                      <a:pt x="6232291" y="22075"/>
                      <a:pt x="6225376" y="27594"/>
                      <a:pt x="6217077" y="27594"/>
                    </a:cubicBezTo>
                    <a:close/>
                    <a:moveTo>
                      <a:pt x="5774482" y="27594"/>
                    </a:moveTo>
                    <a:cubicBezTo>
                      <a:pt x="5766183" y="27594"/>
                      <a:pt x="5760651" y="22075"/>
                      <a:pt x="5760651" y="13797"/>
                    </a:cubicBezTo>
                    <a:cubicBezTo>
                      <a:pt x="5760651" y="5519"/>
                      <a:pt x="5766183" y="0"/>
                      <a:pt x="5774482" y="0"/>
                    </a:cubicBezTo>
                    <a:lnTo>
                      <a:pt x="5775865" y="0"/>
                    </a:lnTo>
                    <a:cubicBezTo>
                      <a:pt x="5784164" y="0"/>
                      <a:pt x="5789696" y="5519"/>
                      <a:pt x="5789696" y="13797"/>
                    </a:cubicBezTo>
                    <a:cubicBezTo>
                      <a:pt x="5789696" y="22075"/>
                      <a:pt x="5781398" y="27594"/>
                      <a:pt x="5774482" y="27594"/>
                    </a:cubicBezTo>
                    <a:close/>
                    <a:moveTo>
                      <a:pt x="5330504" y="27594"/>
                    </a:moveTo>
                    <a:cubicBezTo>
                      <a:pt x="5322205" y="27594"/>
                      <a:pt x="5316673" y="22075"/>
                      <a:pt x="5316673" y="13797"/>
                    </a:cubicBezTo>
                    <a:cubicBezTo>
                      <a:pt x="5316673" y="5519"/>
                      <a:pt x="5322205" y="0"/>
                      <a:pt x="5330504" y="0"/>
                    </a:cubicBezTo>
                    <a:lnTo>
                      <a:pt x="5331887" y="0"/>
                    </a:lnTo>
                    <a:cubicBezTo>
                      <a:pt x="5340186" y="0"/>
                      <a:pt x="5345718" y="5519"/>
                      <a:pt x="5345718" y="13797"/>
                    </a:cubicBezTo>
                    <a:cubicBezTo>
                      <a:pt x="5345718" y="22075"/>
                      <a:pt x="5338803" y="27594"/>
                      <a:pt x="5330504" y="27594"/>
                    </a:cubicBezTo>
                    <a:close/>
                    <a:moveTo>
                      <a:pt x="4887909" y="27594"/>
                    </a:moveTo>
                    <a:cubicBezTo>
                      <a:pt x="4879610" y="27594"/>
                      <a:pt x="4874078" y="22075"/>
                      <a:pt x="4874078" y="13797"/>
                    </a:cubicBezTo>
                    <a:cubicBezTo>
                      <a:pt x="4874078" y="5519"/>
                      <a:pt x="4879610" y="0"/>
                      <a:pt x="4887909" y="0"/>
                    </a:cubicBezTo>
                    <a:lnTo>
                      <a:pt x="4889292" y="0"/>
                    </a:lnTo>
                    <a:cubicBezTo>
                      <a:pt x="4897591" y="0"/>
                      <a:pt x="4903123" y="5519"/>
                      <a:pt x="4903123" y="13797"/>
                    </a:cubicBezTo>
                    <a:cubicBezTo>
                      <a:pt x="4903123" y="22075"/>
                      <a:pt x="4896208" y="27594"/>
                      <a:pt x="4887909" y="27594"/>
                    </a:cubicBezTo>
                    <a:close/>
                    <a:moveTo>
                      <a:pt x="4445314" y="27594"/>
                    </a:moveTo>
                    <a:cubicBezTo>
                      <a:pt x="4437015" y="27594"/>
                      <a:pt x="4431483" y="22075"/>
                      <a:pt x="4431483" y="13797"/>
                    </a:cubicBezTo>
                    <a:cubicBezTo>
                      <a:pt x="4431483" y="5519"/>
                      <a:pt x="4437015" y="0"/>
                      <a:pt x="4445314" y="0"/>
                    </a:cubicBezTo>
                    <a:lnTo>
                      <a:pt x="4446697" y="0"/>
                    </a:lnTo>
                    <a:cubicBezTo>
                      <a:pt x="4454996" y="0"/>
                      <a:pt x="4460528" y="5519"/>
                      <a:pt x="4460528" y="13797"/>
                    </a:cubicBezTo>
                    <a:cubicBezTo>
                      <a:pt x="4460528" y="22075"/>
                      <a:pt x="4452229" y="27594"/>
                      <a:pt x="4445314" y="27594"/>
                    </a:cubicBezTo>
                    <a:close/>
                    <a:moveTo>
                      <a:pt x="4001336" y="27594"/>
                    </a:moveTo>
                    <a:cubicBezTo>
                      <a:pt x="3993037" y="27594"/>
                      <a:pt x="3987504" y="22075"/>
                      <a:pt x="3987504" y="13797"/>
                    </a:cubicBezTo>
                    <a:cubicBezTo>
                      <a:pt x="3987504" y="5519"/>
                      <a:pt x="3993037" y="0"/>
                      <a:pt x="4001336" y="0"/>
                    </a:cubicBezTo>
                    <a:lnTo>
                      <a:pt x="4002719" y="0"/>
                    </a:lnTo>
                    <a:cubicBezTo>
                      <a:pt x="4011018" y="0"/>
                      <a:pt x="4016550" y="5519"/>
                      <a:pt x="4016550" y="13797"/>
                    </a:cubicBezTo>
                    <a:cubicBezTo>
                      <a:pt x="4016550" y="22075"/>
                      <a:pt x="4009634" y="27594"/>
                      <a:pt x="4001336" y="27594"/>
                    </a:cubicBezTo>
                    <a:close/>
                    <a:moveTo>
                      <a:pt x="3558741" y="27594"/>
                    </a:moveTo>
                    <a:lnTo>
                      <a:pt x="3557358" y="27594"/>
                    </a:lnTo>
                    <a:cubicBezTo>
                      <a:pt x="3549059" y="27594"/>
                      <a:pt x="3543527" y="22075"/>
                      <a:pt x="3543527" y="13797"/>
                    </a:cubicBezTo>
                    <a:cubicBezTo>
                      <a:pt x="3543527" y="5519"/>
                      <a:pt x="3549059" y="0"/>
                      <a:pt x="3557358" y="0"/>
                    </a:cubicBezTo>
                    <a:lnTo>
                      <a:pt x="3558741" y="0"/>
                    </a:lnTo>
                    <a:cubicBezTo>
                      <a:pt x="3567039" y="0"/>
                      <a:pt x="3572572" y="5519"/>
                      <a:pt x="3572572" y="13797"/>
                    </a:cubicBezTo>
                    <a:cubicBezTo>
                      <a:pt x="3572572" y="22075"/>
                      <a:pt x="3567039" y="27594"/>
                      <a:pt x="3558741" y="27594"/>
                    </a:cubicBezTo>
                    <a:close/>
                    <a:moveTo>
                      <a:pt x="3116146" y="27594"/>
                    </a:moveTo>
                    <a:cubicBezTo>
                      <a:pt x="3107847" y="27594"/>
                      <a:pt x="3102314" y="22075"/>
                      <a:pt x="3102314" y="13797"/>
                    </a:cubicBezTo>
                    <a:cubicBezTo>
                      <a:pt x="3102314" y="5519"/>
                      <a:pt x="3107847" y="0"/>
                      <a:pt x="3116146" y="0"/>
                    </a:cubicBezTo>
                    <a:lnTo>
                      <a:pt x="3117529" y="0"/>
                    </a:lnTo>
                    <a:cubicBezTo>
                      <a:pt x="3125827" y="0"/>
                      <a:pt x="3131360" y="5519"/>
                      <a:pt x="3131360" y="13797"/>
                    </a:cubicBezTo>
                    <a:cubicBezTo>
                      <a:pt x="3131360" y="22075"/>
                      <a:pt x="3123061" y="27594"/>
                      <a:pt x="3116146" y="27594"/>
                    </a:cubicBezTo>
                    <a:close/>
                    <a:moveTo>
                      <a:pt x="2672168" y="27594"/>
                    </a:moveTo>
                    <a:lnTo>
                      <a:pt x="2670785" y="27594"/>
                    </a:lnTo>
                    <a:cubicBezTo>
                      <a:pt x="2662486" y="27594"/>
                      <a:pt x="2656953" y="22075"/>
                      <a:pt x="2656953" y="13797"/>
                    </a:cubicBezTo>
                    <a:cubicBezTo>
                      <a:pt x="2656953" y="5519"/>
                      <a:pt x="2662486" y="0"/>
                      <a:pt x="2670785" y="0"/>
                    </a:cubicBezTo>
                    <a:lnTo>
                      <a:pt x="2672168" y="0"/>
                    </a:lnTo>
                    <a:cubicBezTo>
                      <a:pt x="2680466" y="0"/>
                      <a:pt x="2685999" y="5519"/>
                      <a:pt x="2685999" y="13797"/>
                    </a:cubicBezTo>
                    <a:cubicBezTo>
                      <a:pt x="2685999" y="22075"/>
                      <a:pt x="2680466" y="27594"/>
                      <a:pt x="2672168" y="27594"/>
                    </a:cubicBezTo>
                    <a:close/>
                    <a:moveTo>
                      <a:pt x="2229573" y="27594"/>
                    </a:moveTo>
                    <a:cubicBezTo>
                      <a:pt x="2221274" y="27594"/>
                      <a:pt x="2215741" y="22075"/>
                      <a:pt x="2215741" y="13797"/>
                    </a:cubicBezTo>
                    <a:cubicBezTo>
                      <a:pt x="2215741" y="5519"/>
                      <a:pt x="2221274" y="0"/>
                      <a:pt x="2229573" y="0"/>
                    </a:cubicBezTo>
                    <a:lnTo>
                      <a:pt x="2230956" y="0"/>
                    </a:lnTo>
                    <a:cubicBezTo>
                      <a:pt x="2239254" y="0"/>
                      <a:pt x="2244787" y="5519"/>
                      <a:pt x="2244787" y="13797"/>
                    </a:cubicBezTo>
                    <a:cubicBezTo>
                      <a:pt x="2244787" y="22075"/>
                      <a:pt x="2237871" y="27594"/>
                      <a:pt x="2229573" y="27594"/>
                    </a:cubicBezTo>
                    <a:close/>
                    <a:moveTo>
                      <a:pt x="1786977" y="27594"/>
                    </a:moveTo>
                    <a:cubicBezTo>
                      <a:pt x="1778679" y="27594"/>
                      <a:pt x="1773146" y="22075"/>
                      <a:pt x="1773146" y="13797"/>
                    </a:cubicBezTo>
                    <a:cubicBezTo>
                      <a:pt x="1773146" y="5519"/>
                      <a:pt x="1778679" y="0"/>
                      <a:pt x="1786977" y="0"/>
                    </a:cubicBezTo>
                    <a:lnTo>
                      <a:pt x="1788361" y="0"/>
                    </a:lnTo>
                    <a:cubicBezTo>
                      <a:pt x="1796659" y="0"/>
                      <a:pt x="1802192" y="5519"/>
                      <a:pt x="1802192" y="13797"/>
                    </a:cubicBezTo>
                    <a:cubicBezTo>
                      <a:pt x="1802192" y="22075"/>
                      <a:pt x="1793893" y="27594"/>
                      <a:pt x="1786977" y="27594"/>
                    </a:cubicBezTo>
                    <a:close/>
                    <a:moveTo>
                      <a:pt x="1342999" y="27594"/>
                    </a:moveTo>
                    <a:lnTo>
                      <a:pt x="1341616" y="27594"/>
                    </a:lnTo>
                    <a:cubicBezTo>
                      <a:pt x="1333317" y="27594"/>
                      <a:pt x="1327785" y="22075"/>
                      <a:pt x="1327785" y="13797"/>
                    </a:cubicBezTo>
                    <a:cubicBezTo>
                      <a:pt x="1327785" y="5519"/>
                      <a:pt x="1333317" y="0"/>
                      <a:pt x="1341616" y="0"/>
                    </a:cubicBezTo>
                    <a:lnTo>
                      <a:pt x="1342999" y="0"/>
                    </a:lnTo>
                    <a:cubicBezTo>
                      <a:pt x="1351298" y="0"/>
                      <a:pt x="1356831" y="5519"/>
                      <a:pt x="1356831" y="13797"/>
                    </a:cubicBezTo>
                    <a:cubicBezTo>
                      <a:pt x="1356831" y="22075"/>
                      <a:pt x="1351298" y="27594"/>
                      <a:pt x="1342999" y="27594"/>
                    </a:cubicBezTo>
                    <a:close/>
                    <a:moveTo>
                      <a:pt x="900404" y="27594"/>
                    </a:moveTo>
                    <a:cubicBezTo>
                      <a:pt x="892106" y="27594"/>
                      <a:pt x="886573" y="22075"/>
                      <a:pt x="886573" y="13797"/>
                    </a:cubicBezTo>
                    <a:cubicBezTo>
                      <a:pt x="886573" y="5519"/>
                      <a:pt x="892106" y="0"/>
                      <a:pt x="900404" y="0"/>
                    </a:cubicBezTo>
                    <a:lnTo>
                      <a:pt x="901787" y="0"/>
                    </a:lnTo>
                    <a:cubicBezTo>
                      <a:pt x="910086" y="0"/>
                      <a:pt x="915618" y="5519"/>
                      <a:pt x="915618" y="13797"/>
                    </a:cubicBezTo>
                    <a:cubicBezTo>
                      <a:pt x="915618" y="22075"/>
                      <a:pt x="908703" y="27594"/>
                      <a:pt x="900404" y="27594"/>
                    </a:cubicBezTo>
                    <a:close/>
                    <a:moveTo>
                      <a:pt x="457809" y="27594"/>
                    </a:moveTo>
                    <a:lnTo>
                      <a:pt x="456426" y="27594"/>
                    </a:lnTo>
                    <a:cubicBezTo>
                      <a:pt x="448127" y="27594"/>
                      <a:pt x="442595" y="22075"/>
                      <a:pt x="442595" y="13797"/>
                    </a:cubicBezTo>
                    <a:cubicBezTo>
                      <a:pt x="442595" y="5519"/>
                      <a:pt x="448127" y="0"/>
                      <a:pt x="456426" y="0"/>
                    </a:cubicBezTo>
                    <a:lnTo>
                      <a:pt x="457809" y="0"/>
                    </a:lnTo>
                    <a:cubicBezTo>
                      <a:pt x="466108" y="0"/>
                      <a:pt x="471640" y="5519"/>
                      <a:pt x="471640" y="13797"/>
                    </a:cubicBezTo>
                    <a:cubicBezTo>
                      <a:pt x="471640" y="22075"/>
                      <a:pt x="464725" y="27594"/>
                      <a:pt x="457809" y="27594"/>
                    </a:cubicBezTo>
                    <a:close/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6" name="Google Shape;686;p17"/>
              <p:cNvSpPr/>
              <p:nvPr/>
            </p:nvSpPr>
            <p:spPr>
              <a:xfrm>
                <a:off x="10591020" y="1073383"/>
                <a:ext cx="27662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7662" h="27593" extrusionOk="0">
                    <a:moveTo>
                      <a:pt x="13831" y="27594"/>
                    </a:moveTo>
                    <a:cubicBezTo>
                      <a:pt x="5533" y="27594"/>
                      <a:pt x="0" y="22075"/>
                      <a:pt x="0" y="13797"/>
                    </a:cubicBezTo>
                    <a:cubicBezTo>
                      <a:pt x="0" y="5519"/>
                      <a:pt x="5533" y="0"/>
                      <a:pt x="13831" y="0"/>
                    </a:cubicBezTo>
                    <a:lnTo>
                      <a:pt x="13831" y="0"/>
                    </a:lnTo>
                    <a:cubicBezTo>
                      <a:pt x="22130" y="0"/>
                      <a:pt x="27662" y="5519"/>
                      <a:pt x="27662" y="13797"/>
                    </a:cubicBezTo>
                    <a:cubicBezTo>
                      <a:pt x="27662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87" name="Google Shape;687;p17"/>
            <p:cNvGrpSpPr/>
            <p:nvPr/>
          </p:nvGrpSpPr>
          <p:grpSpPr>
            <a:xfrm>
              <a:off x="404546" y="701573"/>
              <a:ext cx="8887861" cy="27593"/>
              <a:chOff x="1730821" y="1536960"/>
              <a:chExt cx="8887861" cy="27593"/>
            </a:xfrm>
          </p:grpSpPr>
          <p:sp>
            <p:nvSpPr>
              <p:cNvPr id="688" name="Google Shape;688;p17"/>
              <p:cNvSpPr/>
              <p:nvPr/>
            </p:nvSpPr>
            <p:spPr>
              <a:xfrm>
                <a:off x="1730821" y="1536960"/>
                <a:ext cx="29045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9045" h="27593" extrusionOk="0"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9" name="Google Shape;689;p17"/>
              <p:cNvSpPr/>
              <p:nvPr/>
            </p:nvSpPr>
            <p:spPr>
              <a:xfrm>
                <a:off x="2173416" y="1536960"/>
                <a:ext cx="8004054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8004054" h="27593" extrusionOk="0">
                    <a:moveTo>
                      <a:pt x="7988840" y="27594"/>
                    </a:moveTo>
                    <a:cubicBezTo>
                      <a:pt x="7980542" y="27594"/>
                      <a:pt x="7975009" y="22075"/>
                      <a:pt x="7975009" y="13797"/>
                    </a:cubicBezTo>
                    <a:cubicBezTo>
                      <a:pt x="7975009" y="5519"/>
                      <a:pt x="7980542" y="0"/>
                      <a:pt x="7988840" y="0"/>
                    </a:cubicBezTo>
                    <a:lnTo>
                      <a:pt x="7990224" y="0"/>
                    </a:lnTo>
                    <a:cubicBezTo>
                      <a:pt x="7998522" y="0"/>
                      <a:pt x="8004055" y="5519"/>
                      <a:pt x="8004055" y="13797"/>
                    </a:cubicBezTo>
                    <a:cubicBezTo>
                      <a:pt x="8004055" y="22075"/>
                      <a:pt x="7997139" y="27594"/>
                      <a:pt x="7988840" y="27594"/>
                    </a:cubicBezTo>
                    <a:close/>
                    <a:moveTo>
                      <a:pt x="7546245" y="27594"/>
                    </a:moveTo>
                    <a:cubicBezTo>
                      <a:pt x="7537947" y="27594"/>
                      <a:pt x="7532414" y="22075"/>
                      <a:pt x="7532414" y="13797"/>
                    </a:cubicBezTo>
                    <a:cubicBezTo>
                      <a:pt x="7532414" y="5519"/>
                      <a:pt x="7537947" y="0"/>
                      <a:pt x="7546245" y="0"/>
                    </a:cubicBezTo>
                    <a:lnTo>
                      <a:pt x="7547629" y="0"/>
                    </a:lnTo>
                    <a:cubicBezTo>
                      <a:pt x="7555927" y="0"/>
                      <a:pt x="7561460" y="5519"/>
                      <a:pt x="7561460" y="13797"/>
                    </a:cubicBezTo>
                    <a:cubicBezTo>
                      <a:pt x="7561460" y="22075"/>
                      <a:pt x="7554544" y="27594"/>
                      <a:pt x="7546245" y="27594"/>
                    </a:cubicBezTo>
                    <a:close/>
                    <a:moveTo>
                      <a:pt x="7103650" y="27594"/>
                    </a:moveTo>
                    <a:cubicBezTo>
                      <a:pt x="7095352" y="27594"/>
                      <a:pt x="7089819" y="22075"/>
                      <a:pt x="7089819" y="13797"/>
                    </a:cubicBezTo>
                    <a:cubicBezTo>
                      <a:pt x="7089819" y="5519"/>
                      <a:pt x="7095352" y="0"/>
                      <a:pt x="7103650" y="0"/>
                    </a:cubicBezTo>
                    <a:lnTo>
                      <a:pt x="7105034" y="0"/>
                    </a:lnTo>
                    <a:cubicBezTo>
                      <a:pt x="7113332" y="0"/>
                      <a:pt x="7118865" y="5519"/>
                      <a:pt x="7118865" y="13797"/>
                    </a:cubicBezTo>
                    <a:cubicBezTo>
                      <a:pt x="7118865" y="22075"/>
                      <a:pt x="7110566" y="27594"/>
                      <a:pt x="7103650" y="27594"/>
                    </a:cubicBezTo>
                    <a:close/>
                    <a:moveTo>
                      <a:pt x="6659672" y="27594"/>
                    </a:moveTo>
                    <a:cubicBezTo>
                      <a:pt x="6651374" y="27594"/>
                      <a:pt x="6645841" y="22075"/>
                      <a:pt x="6645841" y="13797"/>
                    </a:cubicBezTo>
                    <a:cubicBezTo>
                      <a:pt x="6645841" y="5519"/>
                      <a:pt x="6651374" y="0"/>
                      <a:pt x="6659672" y="0"/>
                    </a:cubicBezTo>
                    <a:lnTo>
                      <a:pt x="6661055" y="0"/>
                    </a:lnTo>
                    <a:cubicBezTo>
                      <a:pt x="6669354" y="0"/>
                      <a:pt x="6674886" y="5519"/>
                      <a:pt x="6674886" y="13797"/>
                    </a:cubicBezTo>
                    <a:cubicBezTo>
                      <a:pt x="6674886" y="22075"/>
                      <a:pt x="6667971" y="27594"/>
                      <a:pt x="6659672" y="27594"/>
                    </a:cubicBezTo>
                    <a:close/>
                    <a:moveTo>
                      <a:pt x="6217077" y="27594"/>
                    </a:moveTo>
                    <a:cubicBezTo>
                      <a:pt x="6208779" y="27594"/>
                      <a:pt x="6203246" y="22075"/>
                      <a:pt x="6203246" y="13797"/>
                    </a:cubicBezTo>
                    <a:cubicBezTo>
                      <a:pt x="6203246" y="5519"/>
                      <a:pt x="6208779" y="0"/>
                      <a:pt x="6217077" y="0"/>
                    </a:cubicBezTo>
                    <a:lnTo>
                      <a:pt x="6218460" y="0"/>
                    </a:lnTo>
                    <a:cubicBezTo>
                      <a:pt x="6226759" y="0"/>
                      <a:pt x="6232291" y="5519"/>
                      <a:pt x="6232291" y="13797"/>
                    </a:cubicBezTo>
                    <a:cubicBezTo>
                      <a:pt x="6232291" y="22075"/>
                      <a:pt x="6225376" y="27594"/>
                      <a:pt x="6217077" y="27594"/>
                    </a:cubicBezTo>
                    <a:close/>
                    <a:moveTo>
                      <a:pt x="5774482" y="27594"/>
                    </a:moveTo>
                    <a:cubicBezTo>
                      <a:pt x="5766183" y="27594"/>
                      <a:pt x="5760651" y="22075"/>
                      <a:pt x="5760651" y="13797"/>
                    </a:cubicBezTo>
                    <a:cubicBezTo>
                      <a:pt x="5760651" y="5519"/>
                      <a:pt x="5766183" y="0"/>
                      <a:pt x="5774482" y="0"/>
                    </a:cubicBezTo>
                    <a:lnTo>
                      <a:pt x="5775865" y="0"/>
                    </a:lnTo>
                    <a:cubicBezTo>
                      <a:pt x="5784164" y="0"/>
                      <a:pt x="5789696" y="5519"/>
                      <a:pt x="5789696" y="13797"/>
                    </a:cubicBezTo>
                    <a:cubicBezTo>
                      <a:pt x="5789696" y="22075"/>
                      <a:pt x="5781398" y="27594"/>
                      <a:pt x="5774482" y="27594"/>
                    </a:cubicBezTo>
                    <a:close/>
                    <a:moveTo>
                      <a:pt x="5330504" y="27594"/>
                    </a:moveTo>
                    <a:cubicBezTo>
                      <a:pt x="5322205" y="27594"/>
                      <a:pt x="5316673" y="22075"/>
                      <a:pt x="5316673" y="13797"/>
                    </a:cubicBezTo>
                    <a:cubicBezTo>
                      <a:pt x="5316673" y="5519"/>
                      <a:pt x="5322205" y="0"/>
                      <a:pt x="5330504" y="0"/>
                    </a:cubicBezTo>
                    <a:lnTo>
                      <a:pt x="5331887" y="0"/>
                    </a:lnTo>
                    <a:cubicBezTo>
                      <a:pt x="5340186" y="0"/>
                      <a:pt x="5345718" y="5519"/>
                      <a:pt x="5345718" y="13797"/>
                    </a:cubicBezTo>
                    <a:cubicBezTo>
                      <a:pt x="5345718" y="22075"/>
                      <a:pt x="5338803" y="27594"/>
                      <a:pt x="5330504" y="27594"/>
                    </a:cubicBezTo>
                    <a:close/>
                    <a:moveTo>
                      <a:pt x="4887909" y="27594"/>
                    </a:moveTo>
                    <a:cubicBezTo>
                      <a:pt x="4879610" y="27594"/>
                      <a:pt x="4874078" y="22075"/>
                      <a:pt x="4874078" y="13797"/>
                    </a:cubicBezTo>
                    <a:cubicBezTo>
                      <a:pt x="4874078" y="5519"/>
                      <a:pt x="4879610" y="0"/>
                      <a:pt x="4887909" y="0"/>
                    </a:cubicBezTo>
                    <a:lnTo>
                      <a:pt x="4889292" y="0"/>
                    </a:lnTo>
                    <a:cubicBezTo>
                      <a:pt x="4897591" y="0"/>
                      <a:pt x="4903123" y="5519"/>
                      <a:pt x="4903123" y="13797"/>
                    </a:cubicBezTo>
                    <a:cubicBezTo>
                      <a:pt x="4903123" y="22075"/>
                      <a:pt x="4896208" y="27594"/>
                      <a:pt x="4887909" y="27594"/>
                    </a:cubicBezTo>
                    <a:close/>
                    <a:moveTo>
                      <a:pt x="4445314" y="27594"/>
                    </a:moveTo>
                    <a:cubicBezTo>
                      <a:pt x="4437015" y="27594"/>
                      <a:pt x="4431483" y="22075"/>
                      <a:pt x="4431483" y="13797"/>
                    </a:cubicBezTo>
                    <a:cubicBezTo>
                      <a:pt x="4431483" y="5519"/>
                      <a:pt x="4437015" y="0"/>
                      <a:pt x="4445314" y="0"/>
                    </a:cubicBezTo>
                    <a:lnTo>
                      <a:pt x="4446697" y="0"/>
                    </a:lnTo>
                    <a:cubicBezTo>
                      <a:pt x="4454996" y="0"/>
                      <a:pt x="4460528" y="5519"/>
                      <a:pt x="4460528" y="13797"/>
                    </a:cubicBezTo>
                    <a:cubicBezTo>
                      <a:pt x="4460528" y="22075"/>
                      <a:pt x="4452229" y="27594"/>
                      <a:pt x="4445314" y="27594"/>
                    </a:cubicBezTo>
                    <a:close/>
                    <a:moveTo>
                      <a:pt x="4001336" y="27594"/>
                    </a:moveTo>
                    <a:cubicBezTo>
                      <a:pt x="3993037" y="27594"/>
                      <a:pt x="3987504" y="22075"/>
                      <a:pt x="3987504" y="13797"/>
                    </a:cubicBezTo>
                    <a:cubicBezTo>
                      <a:pt x="3987504" y="5519"/>
                      <a:pt x="3993037" y="0"/>
                      <a:pt x="4001336" y="0"/>
                    </a:cubicBezTo>
                    <a:lnTo>
                      <a:pt x="4002719" y="0"/>
                    </a:lnTo>
                    <a:cubicBezTo>
                      <a:pt x="4011018" y="0"/>
                      <a:pt x="4016550" y="5519"/>
                      <a:pt x="4016550" y="13797"/>
                    </a:cubicBezTo>
                    <a:cubicBezTo>
                      <a:pt x="4016550" y="22075"/>
                      <a:pt x="4009634" y="27594"/>
                      <a:pt x="4001336" y="27594"/>
                    </a:cubicBezTo>
                    <a:close/>
                    <a:moveTo>
                      <a:pt x="3558741" y="27594"/>
                    </a:moveTo>
                    <a:lnTo>
                      <a:pt x="3557358" y="27594"/>
                    </a:lnTo>
                    <a:cubicBezTo>
                      <a:pt x="3549059" y="27594"/>
                      <a:pt x="3543527" y="22075"/>
                      <a:pt x="3543527" y="13797"/>
                    </a:cubicBezTo>
                    <a:cubicBezTo>
                      <a:pt x="3543527" y="5519"/>
                      <a:pt x="3549059" y="0"/>
                      <a:pt x="3557358" y="0"/>
                    </a:cubicBezTo>
                    <a:lnTo>
                      <a:pt x="3558741" y="0"/>
                    </a:lnTo>
                    <a:cubicBezTo>
                      <a:pt x="3567039" y="0"/>
                      <a:pt x="3572572" y="5519"/>
                      <a:pt x="3572572" y="13797"/>
                    </a:cubicBezTo>
                    <a:cubicBezTo>
                      <a:pt x="3572572" y="22075"/>
                      <a:pt x="3567039" y="27594"/>
                      <a:pt x="3558741" y="27594"/>
                    </a:cubicBezTo>
                    <a:close/>
                    <a:moveTo>
                      <a:pt x="3116146" y="27594"/>
                    </a:moveTo>
                    <a:cubicBezTo>
                      <a:pt x="3107847" y="27594"/>
                      <a:pt x="3102314" y="22075"/>
                      <a:pt x="3102314" y="13797"/>
                    </a:cubicBezTo>
                    <a:cubicBezTo>
                      <a:pt x="3102314" y="5519"/>
                      <a:pt x="3107847" y="0"/>
                      <a:pt x="3116146" y="0"/>
                    </a:cubicBezTo>
                    <a:lnTo>
                      <a:pt x="3117529" y="0"/>
                    </a:lnTo>
                    <a:cubicBezTo>
                      <a:pt x="3125827" y="0"/>
                      <a:pt x="3131360" y="5519"/>
                      <a:pt x="3131360" y="13797"/>
                    </a:cubicBezTo>
                    <a:cubicBezTo>
                      <a:pt x="3131360" y="22075"/>
                      <a:pt x="3123061" y="27594"/>
                      <a:pt x="3116146" y="27594"/>
                    </a:cubicBezTo>
                    <a:close/>
                    <a:moveTo>
                      <a:pt x="2672168" y="27594"/>
                    </a:moveTo>
                    <a:lnTo>
                      <a:pt x="2670785" y="27594"/>
                    </a:lnTo>
                    <a:cubicBezTo>
                      <a:pt x="2662486" y="27594"/>
                      <a:pt x="2656953" y="22075"/>
                      <a:pt x="2656953" y="13797"/>
                    </a:cubicBezTo>
                    <a:cubicBezTo>
                      <a:pt x="2656953" y="5519"/>
                      <a:pt x="2662486" y="0"/>
                      <a:pt x="2670785" y="0"/>
                    </a:cubicBezTo>
                    <a:lnTo>
                      <a:pt x="2672168" y="0"/>
                    </a:lnTo>
                    <a:cubicBezTo>
                      <a:pt x="2680466" y="0"/>
                      <a:pt x="2685999" y="5519"/>
                      <a:pt x="2685999" y="13797"/>
                    </a:cubicBezTo>
                    <a:cubicBezTo>
                      <a:pt x="2685999" y="22075"/>
                      <a:pt x="2680466" y="27594"/>
                      <a:pt x="2672168" y="27594"/>
                    </a:cubicBezTo>
                    <a:close/>
                    <a:moveTo>
                      <a:pt x="2229573" y="27594"/>
                    </a:moveTo>
                    <a:cubicBezTo>
                      <a:pt x="2221274" y="27594"/>
                      <a:pt x="2215741" y="22075"/>
                      <a:pt x="2215741" y="13797"/>
                    </a:cubicBezTo>
                    <a:cubicBezTo>
                      <a:pt x="2215741" y="5519"/>
                      <a:pt x="2221274" y="0"/>
                      <a:pt x="2229573" y="0"/>
                    </a:cubicBezTo>
                    <a:lnTo>
                      <a:pt x="2230956" y="0"/>
                    </a:lnTo>
                    <a:cubicBezTo>
                      <a:pt x="2239254" y="0"/>
                      <a:pt x="2244787" y="5519"/>
                      <a:pt x="2244787" y="13797"/>
                    </a:cubicBezTo>
                    <a:cubicBezTo>
                      <a:pt x="2244787" y="22075"/>
                      <a:pt x="2237871" y="27594"/>
                      <a:pt x="2229573" y="27594"/>
                    </a:cubicBezTo>
                    <a:close/>
                    <a:moveTo>
                      <a:pt x="1786977" y="27594"/>
                    </a:moveTo>
                    <a:cubicBezTo>
                      <a:pt x="1778679" y="27594"/>
                      <a:pt x="1773146" y="22075"/>
                      <a:pt x="1773146" y="13797"/>
                    </a:cubicBezTo>
                    <a:cubicBezTo>
                      <a:pt x="1773146" y="5519"/>
                      <a:pt x="1778679" y="0"/>
                      <a:pt x="1786977" y="0"/>
                    </a:cubicBezTo>
                    <a:lnTo>
                      <a:pt x="1788361" y="0"/>
                    </a:lnTo>
                    <a:cubicBezTo>
                      <a:pt x="1796659" y="0"/>
                      <a:pt x="1802192" y="5519"/>
                      <a:pt x="1802192" y="13797"/>
                    </a:cubicBezTo>
                    <a:cubicBezTo>
                      <a:pt x="1802192" y="22075"/>
                      <a:pt x="1793893" y="27594"/>
                      <a:pt x="1786977" y="27594"/>
                    </a:cubicBezTo>
                    <a:close/>
                    <a:moveTo>
                      <a:pt x="1342999" y="27594"/>
                    </a:moveTo>
                    <a:lnTo>
                      <a:pt x="1341616" y="27594"/>
                    </a:lnTo>
                    <a:cubicBezTo>
                      <a:pt x="1333317" y="27594"/>
                      <a:pt x="1327785" y="22075"/>
                      <a:pt x="1327785" y="13797"/>
                    </a:cubicBezTo>
                    <a:cubicBezTo>
                      <a:pt x="1327785" y="5519"/>
                      <a:pt x="1333317" y="0"/>
                      <a:pt x="1341616" y="0"/>
                    </a:cubicBezTo>
                    <a:lnTo>
                      <a:pt x="1342999" y="0"/>
                    </a:lnTo>
                    <a:cubicBezTo>
                      <a:pt x="1351298" y="0"/>
                      <a:pt x="1356831" y="5519"/>
                      <a:pt x="1356831" y="13797"/>
                    </a:cubicBezTo>
                    <a:cubicBezTo>
                      <a:pt x="1356831" y="22075"/>
                      <a:pt x="1351298" y="27594"/>
                      <a:pt x="1342999" y="27594"/>
                    </a:cubicBezTo>
                    <a:close/>
                    <a:moveTo>
                      <a:pt x="900404" y="27594"/>
                    </a:moveTo>
                    <a:cubicBezTo>
                      <a:pt x="892106" y="27594"/>
                      <a:pt x="886573" y="22075"/>
                      <a:pt x="886573" y="13797"/>
                    </a:cubicBezTo>
                    <a:cubicBezTo>
                      <a:pt x="886573" y="5519"/>
                      <a:pt x="892106" y="0"/>
                      <a:pt x="900404" y="0"/>
                    </a:cubicBezTo>
                    <a:lnTo>
                      <a:pt x="901787" y="0"/>
                    </a:lnTo>
                    <a:cubicBezTo>
                      <a:pt x="910086" y="0"/>
                      <a:pt x="915618" y="5519"/>
                      <a:pt x="915618" y="13797"/>
                    </a:cubicBezTo>
                    <a:cubicBezTo>
                      <a:pt x="915618" y="22075"/>
                      <a:pt x="908703" y="27594"/>
                      <a:pt x="900404" y="27594"/>
                    </a:cubicBezTo>
                    <a:close/>
                    <a:moveTo>
                      <a:pt x="457809" y="27594"/>
                    </a:moveTo>
                    <a:lnTo>
                      <a:pt x="456426" y="27594"/>
                    </a:lnTo>
                    <a:cubicBezTo>
                      <a:pt x="448127" y="27594"/>
                      <a:pt x="442595" y="22075"/>
                      <a:pt x="442595" y="13797"/>
                    </a:cubicBezTo>
                    <a:cubicBezTo>
                      <a:pt x="442595" y="5519"/>
                      <a:pt x="448127" y="0"/>
                      <a:pt x="456426" y="0"/>
                    </a:cubicBezTo>
                    <a:lnTo>
                      <a:pt x="457809" y="0"/>
                    </a:lnTo>
                    <a:cubicBezTo>
                      <a:pt x="466108" y="0"/>
                      <a:pt x="471640" y="5519"/>
                      <a:pt x="471640" y="13797"/>
                    </a:cubicBezTo>
                    <a:cubicBezTo>
                      <a:pt x="471640" y="22075"/>
                      <a:pt x="464725" y="27594"/>
                      <a:pt x="457809" y="27594"/>
                    </a:cubicBezTo>
                    <a:close/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0" name="Google Shape;690;p17"/>
              <p:cNvSpPr/>
              <p:nvPr/>
            </p:nvSpPr>
            <p:spPr>
              <a:xfrm>
                <a:off x="10591020" y="1536960"/>
                <a:ext cx="27662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7662" h="27593" extrusionOk="0">
                    <a:moveTo>
                      <a:pt x="13831" y="27594"/>
                    </a:moveTo>
                    <a:cubicBezTo>
                      <a:pt x="5533" y="27594"/>
                      <a:pt x="0" y="22075"/>
                      <a:pt x="0" y="13797"/>
                    </a:cubicBezTo>
                    <a:cubicBezTo>
                      <a:pt x="0" y="5519"/>
                      <a:pt x="5533" y="0"/>
                      <a:pt x="13831" y="0"/>
                    </a:cubicBezTo>
                    <a:lnTo>
                      <a:pt x="13831" y="0"/>
                    </a:lnTo>
                    <a:cubicBezTo>
                      <a:pt x="22130" y="0"/>
                      <a:pt x="27662" y="5519"/>
                      <a:pt x="27662" y="13797"/>
                    </a:cubicBezTo>
                    <a:cubicBezTo>
                      <a:pt x="27662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91" name="Google Shape;691;p17"/>
            <p:cNvGrpSpPr/>
            <p:nvPr/>
          </p:nvGrpSpPr>
          <p:grpSpPr>
            <a:xfrm>
              <a:off x="404546" y="1166529"/>
              <a:ext cx="8887861" cy="27593"/>
              <a:chOff x="1730821" y="2001917"/>
              <a:chExt cx="8887861" cy="27593"/>
            </a:xfrm>
          </p:grpSpPr>
          <p:sp>
            <p:nvSpPr>
              <p:cNvPr id="692" name="Google Shape;692;p17"/>
              <p:cNvSpPr/>
              <p:nvPr/>
            </p:nvSpPr>
            <p:spPr>
              <a:xfrm>
                <a:off x="1730821" y="2001917"/>
                <a:ext cx="29045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9045" h="27593" extrusionOk="0"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3" name="Google Shape;693;p17"/>
              <p:cNvSpPr/>
              <p:nvPr/>
            </p:nvSpPr>
            <p:spPr>
              <a:xfrm>
                <a:off x="2173416" y="2001917"/>
                <a:ext cx="8004054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8004054" h="27593" extrusionOk="0">
                    <a:moveTo>
                      <a:pt x="7988840" y="27594"/>
                    </a:moveTo>
                    <a:cubicBezTo>
                      <a:pt x="7980542" y="27594"/>
                      <a:pt x="7975009" y="22075"/>
                      <a:pt x="7975009" y="13797"/>
                    </a:cubicBezTo>
                    <a:cubicBezTo>
                      <a:pt x="7975009" y="5519"/>
                      <a:pt x="7980542" y="0"/>
                      <a:pt x="7988840" y="0"/>
                    </a:cubicBezTo>
                    <a:lnTo>
                      <a:pt x="7990224" y="0"/>
                    </a:lnTo>
                    <a:cubicBezTo>
                      <a:pt x="7998522" y="0"/>
                      <a:pt x="8004055" y="5519"/>
                      <a:pt x="8004055" y="13797"/>
                    </a:cubicBezTo>
                    <a:cubicBezTo>
                      <a:pt x="8004055" y="22075"/>
                      <a:pt x="7997139" y="27594"/>
                      <a:pt x="7988840" y="27594"/>
                    </a:cubicBezTo>
                    <a:close/>
                    <a:moveTo>
                      <a:pt x="7546245" y="27594"/>
                    </a:moveTo>
                    <a:cubicBezTo>
                      <a:pt x="7537947" y="27594"/>
                      <a:pt x="7532414" y="22075"/>
                      <a:pt x="7532414" y="13797"/>
                    </a:cubicBezTo>
                    <a:cubicBezTo>
                      <a:pt x="7532414" y="5519"/>
                      <a:pt x="7537947" y="0"/>
                      <a:pt x="7546245" y="0"/>
                    </a:cubicBezTo>
                    <a:lnTo>
                      <a:pt x="7547629" y="0"/>
                    </a:lnTo>
                    <a:cubicBezTo>
                      <a:pt x="7555927" y="0"/>
                      <a:pt x="7561460" y="5519"/>
                      <a:pt x="7561460" y="13797"/>
                    </a:cubicBezTo>
                    <a:cubicBezTo>
                      <a:pt x="7561460" y="22075"/>
                      <a:pt x="7554544" y="27594"/>
                      <a:pt x="7546245" y="27594"/>
                    </a:cubicBezTo>
                    <a:close/>
                    <a:moveTo>
                      <a:pt x="7103650" y="27594"/>
                    </a:moveTo>
                    <a:cubicBezTo>
                      <a:pt x="7095352" y="27594"/>
                      <a:pt x="7089819" y="22075"/>
                      <a:pt x="7089819" y="13797"/>
                    </a:cubicBezTo>
                    <a:cubicBezTo>
                      <a:pt x="7089819" y="5519"/>
                      <a:pt x="7095352" y="0"/>
                      <a:pt x="7103650" y="0"/>
                    </a:cubicBezTo>
                    <a:lnTo>
                      <a:pt x="7105034" y="0"/>
                    </a:lnTo>
                    <a:cubicBezTo>
                      <a:pt x="7113332" y="0"/>
                      <a:pt x="7118865" y="5519"/>
                      <a:pt x="7118865" y="13797"/>
                    </a:cubicBezTo>
                    <a:cubicBezTo>
                      <a:pt x="7118865" y="22075"/>
                      <a:pt x="7110566" y="27594"/>
                      <a:pt x="7103650" y="27594"/>
                    </a:cubicBezTo>
                    <a:close/>
                    <a:moveTo>
                      <a:pt x="6659672" y="27594"/>
                    </a:moveTo>
                    <a:cubicBezTo>
                      <a:pt x="6651374" y="27594"/>
                      <a:pt x="6645841" y="22075"/>
                      <a:pt x="6645841" y="13797"/>
                    </a:cubicBezTo>
                    <a:cubicBezTo>
                      <a:pt x="6645841" y="5519"/>
                      <a:pt x="6651374" y="0"/>
                      <a:pt x="6659672" y="0"/>
                    </a:cubicBezTo>
                    <a:lnTo>
                      <a:pt x="6661055" y="0"/>
                    </a:lnTo>
                    <a:cubicBezTo>
                      <a:pt x="6669354" y="0"/>
                      <a:pt x="6674886" y="5519"/>
                      <a:pt x="6674886" y="13797"/>
                    </a:cubicBezTo>
                    <a:cubicBezTo>
                      <a:pt x="6674886" y="22075"/>
                      <a:pt x="6667971" y="27594"/>
                      <a:pt x="6659672" y="27594"/>
                    </a:cubicBezTo>
                    <a:close/>
                    <a:moveTo>
                      <a:pt x="6217077" y="27594"/>
                    </a:moveTo>
                    <a:cubicBezTo>
                      <a:pt x="6208779" y="27594"/>
                      <a:pt x="6203246" y="22075"/>
                      <a:pt x="6203246" y="13797"/>
                    </a:cubicBezTo>
                    <a:cubicBezTo>
                      <a:pt x="6203246" y="5519"/>
                      <a:pt x="6208779" y="0"/>
                      <a:pt x="6217077" y="0"/>
                    </a:cubicBezTo>
                    <a:lnTo>
                      <a:pt x="6218460" y="0"/>
                    </a:lnTo>
                    <a:cubicBezTo>
                      <a:pt x="6226759" y="0"/>
                      <a:pt x="6232291" y="5519"/>
                      <a:pt x="6232291" y="13797"/>
                    </a:cubicBezTo>
                    <a:cubicBezTo>
                      <a:pt x="6232291" y="22075"/>
                      <a:pt x="6225376" y="27594"/>
                      <a:pt x="6217077" y="27594"/>
                    </a:cubicBezTo>
                    <a:close/>
                    <a:moveTo>
                      <a:pt x="5774482" y="27594"/>
                    </a:moveTo>
                    <a:cubicBezTo>
                      <a:pt x="5766183" y="27594"/>
                      <a:pt x="5760651" y="22075"/>
                      <a:pt x="5760651" y="13797"/>
                    </a:cubicBezTo>
                    <a:cubicBezTo>
                      <a:pt x="5760651" y="5519"/>
                      <a:pt x="5766183" y="0"/>
                      <a:pt x="5774482" y="0"/>
                    </a:cubicBezTo>
                    <a:lnTo>
                      <a:pt x="5775865" y="0"/>
                    </a:lnTo>
                    <a:cubicBezTo>
                      <a:pt x="5784164" y="0"/>
                      <a:pt x="5789696" y="5519"/>
                      <a:pt x="5789696" y="13797"/>
                    </a:cubicBezTo>
                    <a:cubicBezTo>
                      <a:pt x="5789696" y="22075"/>
                      <a:pt x="5781398" y="27594"/>
                      <a:pt x="5774482" y="27594"/>
                    </a:cubicBezTo>
                    <a:close/>
                    <a:moveTo>
                      <a:pt x="5330504" y="27594"/>
                    </a:moveTo>
                    <a:cubicBezTo>
                      <a:pt x="5322205" y="27594"/>
                      <a:pt x="5316673" y="22075"/>
                      <a:pt x="5316673" y="13797"/>
                    </a:cubicBezTo>
                    <a:cubicBezTo>
                      <a:pt x="5316673" y="5519"/>
                      <a:pt x="5322205" y="0"/>
                      <a:pt x="5330504" y="0"/>
                    </a:cubicBezTo>
                    <a:lnTo>
                      <a:pt x="5331887" y="0"/>
                    </a:lnTo>
                    <a:cubicBezTo>
                      <a:pt x="5340186" y="0"/>
                      <a:pt x="5345718" y="5519"/>
                      <a:pt x="5345718" y="13797"/>
                    </a:cubicBezTo>
                    <a:cubicBezTo>
                      <a:pt x="5345718" y="22075"/>
                      <a:pt x="5338803" y="27594"/>
                      <a:pt x="5330504" y="27594"/>
                    </a:cubicBezTo>
                    <a:close/>
                    <a:moveTo>
                      <a:pt x="4887909" y="27594"/>
                    </a:moveTo>
                    <a:cubicBezTo>
                      <a:pt x="4879610" y="27594"/>
                      <a:pt x="4874078" y="22075"/>
                      <a:pt x="4874078" y="13797"/>
                    </a:cubicBezTo>
                    <a:cubicBezTo>
                      <a:pt x="4874078" y="5519"/>
                      <a:pt x="4879610" y="0"/>
                      <a:pt x="4887909" y="0"/>
                    </a:cubicBezTo>
                    <a:lnTo>
                      <a:pt x="4889292" y="0"/>
                    </a:lnTo>
                    <a:cubicBezTo>
                      <a:pt x="4897591" y="0"/>
                      <a:pt x="4903123" y="5519"/>
                      <a:pt x="4903123" y="13797"/>
                    </a:cubicBezTo>
                    <a:cubicBezTo>
                      <a:pt x="4903123" y="22075"/>
                      <a:pt x="4896208" y="27594"/>
                      <a:pt x="4887909" y="27594"/>
                    </a:cubicBezTo>
                    <a:close/>
                    <a:moveTo>
                      <a:pt x="4445314" y="27594"/>
                    </a:moveTo>
                    <a:cubicBezTo>
                      <a:pt x="4437015" y="27594"/>
                      <a:pt x="4431483" y="22075"/>
                      <a:pt x="4431483" y="13797"/>
                    </a:cubicBezTo>
                    <a:cubicBezTo>
                      <a:pt x="4431483" y="5519"/>
                      <a:pt x="4437015" y="0"/>
                      <a:pt x="4445314" y="0"/>
                    </a:cubicBezTo>
                    <a:lnTo>
                      <a:pt x="4446697" y="0"/>
                    </a:lnTo>
                    <a:cubicBezTo>
                      <a:pt x="4454996" y="0"/>
                      <a:pt x="4460528" y="5519"/>
                      <a:pt x="4460528" y="13797"/>
                    </a:cubicBezTo>
                    <a:cubicBezTo>
                      <a:pt x="4460528" y="22075"/>
                      <a:pt x="4452229" y="27594"/>
                      <a:pt x="4445314" y="27594"/>
                    </a:cubicBezTo>
                    <a:close/>
                    <a:moveTo>
                      <a:pt x="4001336" y="27594"/>
                    </a:moveTo>
                    <a:cubicBezTo>
                      <a:pt x="3993037" y="27594"/>
                      <a:pt x="3987504" y="22075"/>
                      <a:pt x="3987504" y="13797"/>
                    </a:cubicBezTo>
                    <a:cubicBezTo>
                      <a:pt x="3987504" y="5519"/>
                      <a:pt x="3993037" y="0"/>
                      <a:pt x="4001336" y="0"/>
                    </a:cubicBezTo>
                    <a:lnTo>
                      <a:pt x="4002719" y="0"/>
                    </a:lnTo>
                    <a:cubicBezTo>
                      <a:pt x="4011018" y="0"/>
                      <a:pt x="4016550" y="5519"/>
                      <a:pt x="4016550" y="13797"/>
                    </a:cubicBezTo>
                    <a:cubicBezTo>
                      <a:pt x="4016550" y="22075"/>
                      <a:pt x="4009634" y="27594"/>
                      <a:pt x="4001336" y="27594"/>
                    </a:cubicBezTo>
                    <a:close/>
                    <a:moveTo>
                      <a:pt x="3558741" y="27594"/>
                    </a:moveTo>
                    <a:lnTo>
                      <a:pt x="3557358" y="27594"/>
                    </a:lnTo>
                    <a:cubicBezTo>
                      <a:pt x="3549059" y="27594"/>
                      <a:pt x="3543527" y="22075"/>
                      <a:pt x="3543527" y="13797"/>
                    </a:cubicBezTo>
                    <a:cubicBezTo>
                      <a:pt x="3543527" y="5519"/>
                      <a:pt x="3549059" y="0"/>
                      <a:pt x="3557358" y="0"/>
                    </a:cubicBezTo>
                    <a:lnTo>
                      <a:pt x="3558741" y="0"/>
                    </a:lnTo>
                    <a:cubicBezTo>
                      <a:pt x="3567039" y="0"/>
                      <a:pt x="3572572" y="5519"/>
                      <a:pt x="3572572" y="13797"/>
                    </a:cubicBezTo>
                    <a:cubicBezTo>
                      <a:pt x="3572572" y="22075"/>
                      <a:pt x="3567039" y="27594"/>
                      <a:pt x="3558741" y="27594"/>
                    </a:cubicBezTo>
                    <a:close/>
                    <a:moveTo>
                      <a:pt x="3116146" y="27594"/>
                    </a:moveTo>
                    <a:cubicBezTo>
                      <a:pt x="3107847" y="27594"/>
                      <a:pt x="3102314" y="22075"/>
                      <a:pt x="3102314" y="13797"/>
                    </a:cubicBezTo>
                    <a:cubicBezTo>
                      <a:pt x="3102314" y="5519"/>
                      <a:pt x="3107847" y="0"/>
                      <a:pt x="3116146" y="0"/>
                    </a:cubicBezTo>
                    <a:lnTo>
                      <a:pt x="3117529" y="0"/>
                    </a:lnTo>
                    <a:cubicBezTo>
                      <a:pt x="3125827" y="0"/>
                      <a:pt x="3131360" y="5519"/>
                      <a:pt x="3131360" y="13797"/>
                    </a:cubicBezTo>
                    <a:cubicBezTo>
                      <a:pt x="3131360" y="22075"/>
                      <a:pt x="3123061" y="27594"/>
                      <a:pt x="3116146" y="27594"/>
                    </a:cubicBezTo>
                    <a:close/>
                    <a:moveTo>
                      <a:pt x="2672168" y="27594"/>
                    </a:moveTo>
                    <a:lnTo>
                      <a:pt x="2670785" y="27594"/>
                    </a:lnTo>
                    <a:cubicBezTo>
                      <a:pt x="2662486" y="27594"/>
                      <a:pt x="2656953" y="22075"/>
                      <a:pt x="2656953" y="13797"/>
                    </a:cubicBezTo>
                    <a:cubicBezTo>
                      <a:pt x="2656953" y="5519"/>
                      <a:pt x="2662486" y="0"/>
                      <a:pt x="2670785" y="0"/>
                    </a:cubicBezTo>
                    <a:lnTo>
                      <a:pt x="2672168" y="0"/>
                    </a:lnTo>
                    <a:cubicBezTo>
                      <a:pt x="2680466" y="0"/>
                      <a:pt x="2685999" y="5519"/>
                      <a:pt x="2685999" y="13797"/>
                    </a:cubicBezTo>
                    <a:cubicBezTo>
                      <a:pt x="2685999" y="22075"/>
                      <a:pt x="2680466" y="27594"/>
                      <a:pt x="2672168" y="27594"/>
                    </a:cubicBezTo>
                    <a:close/>
                    <a:moveTo>
                      <a:pt x="2229573" y="27594"/>
                    </a:moveTo>
                    <a:cubicBezTo>
                      <a:pt x="2221274" y="27594"/>
                      <a:pt x="2215741" y="22075"/>
                      <a:pt x="2215741" y="13797"/>
                    </a:cubicBezTo>
                    <a:cubicBezTo>
                      <a:pt x="2215741" y="5519"/>
                      <a:pt x="2221274" y="0"/>
                      <a:pt x="2229573" y="0"/>
                    </a:cubicBezTo>
                    <a:lnTo>
                      <a:pt x="2230956" y="0"/>
                    </a:lnTo>
                    <a:cubicBezTo>
                      <a:pt x="2239254" y="0"/>
                      <a:pt x="2244787" y="5519"/>
                      <a:pt x="2244787" y="13797"/>
                    </a:cubicBezTo>
                    <a:cubicBezTo>
                      <a:pt x="2244787" y="22075"/>
                      <a:pt x="2237871" y="27594"/>
                      <a:pt x="2229573" y="27594"/>
                    </a:cubicBezTo>
                    <a:close/>
                    <a:moveTo>
                      <a:pt x="1786977" y="27594"/>
                    </a:moveTo>
                    <a:cubicBezTo>
                      <a:pt x="1778679" y="27594"/>
                      <a:pt x="1773146" y="22075"/>
                      <a:pt x="1773146" y="13797"/>
                    </a:cubicBezTo>
                    <a:cubicBezTo>
                      <a:pt x="1773146" y="5519"/>
                      <a:pt x="1778679" y="0"/>
                      <a:pt x="1786977" y="0"/>
                    </a:cubicBezTo>
                    <a:lnTo>
                      <a:pt x="1788361" y="0"/>
                    </a:lnTo>
                    <a:cubicBezTo>
                      <a:pt x="1796659" y="0"/>
                      <a:pt x="1802192" y="5519"/>
                      <a:pt x="1802192" y="13797"/>
                    </a:cubicBezTo>
                    <a:cubicBezTo>
                      <a:pt x="1802192" y="22075"/>
                      <a:pt x="1793893" y="27594"/>
                      <a:pt x="1786977" y="27594"/>
                    </a:cubicBezTo>
                    <a:close/>
                    <a:moveTo>
                      <a:pt x="1342999" y="27594"/>
                    </a:moveTo>
                    <a:lnTo>
                      <a:pt x="1341616" y="27594"/>
                    </a:lnTo>
                    <a:cubicBezTo>
                      <a:pt x="1333317" y="27594"/>
                      <a:pt x="1327785" y="22075"/>
                      <a:pt x="1327785" y="13797"/>
                    </a:cubicBezTo>
                    <a:cubicBezTo>
                      <a:pt x="1327785" y="5519"/>
                      <a:pt x="1333317" y="0"/>
                      <a:pt x="1341616" y="0"/>
                    </a:cubicBezTo>
                    <a:lnTo>
                      <a:pt x="1342999" y="0"/>
                    </a:lnTo>
                    <a:cubicBezTo>
                      <a:pt x="1351298" y="0"/>
                      <a:pt x="1356831" y="5519"/>
                      <a:pt x="1356831" y="13797"/>
                    </a:cubicBezTo>
                    <a:cubicBezTo>
                      <a:pt x="1356831" y="22075"/>
                      <a:pt x="1351298" y="27594"/>
                      <a:pt x="1342999" y="27594"/>
                    </a:cubicBezTo>
                    <a:close/>
                    <a:moveTo>
                      <a:pt x="900404" y="27594"/>
                    </a:moveTo>
                    <a:cubicBezTo>
                      <a:pt x="892106" y="27594"/>
                      <a:pt x="886573" y="22075"/>
                      <a:pt x="886573" y="13797"/>
                    </a:cubicBezTo>
                    <a:cubicBezTo>
                      <a:pt x="886573" y="5519"/>
                      <a:pt x="892106" y="0"/>
                      <a:pt x="900404" y="0"/>
                    </a:cubicBezTo>
                    <a:lnTo>
                      <a:pt x="901787" y="0"/>
                    </a:lnTo>
                    <a:cubicBezTo>
                      <a:pt x="910086" y="0"/>
                      <a:pt x="915618" y="5519"/>
                      <a:pt x="915618" y="13797"/>
                    </a:cubicBezTo>
                    <a:cubicBezTo>
                      <a:pt x="915618" y="22075"/>
                      <a:pt x="908703" y="27594"/>
                      <a:pt x="900404" y="27594"/>
                    </a:cubicBezTo>
                    <a:close/>
                    <a:moveTo>
                      <a:pt x="457809" y="27594"/>
                    </a:moveTo>
                    <a:lnTo>
                      <a:pt x="456426" y="27594"/>
                    </a:lnTo>
                    <a:cubicBezTo>
                      <a:pt x="448127" y="27594"/>
                      <a:pt x="442595" y="22075"/>
                      <a:pt x="442595" y="13797"/>
                    </a:cubicBezTo>
                    <a:cubicBezTo>
                      <a:pt x="442595" y="5519"/>
                      <a:pt x="448127" y="0"/>
                      <a:pt x="456426" y="0"/>
                    </a:cubicBezTo>
                    <a:lnTo>
                      <a:pt x="457809" y="0"/>
                    </a:lnTo>
                    <a:cubicBezTo>
                      <a:pt x="466108" y="0"/>
                      <a:pt x="471640" y="5519"/>
                      <a:pt x="471640" y="13797"/>
                    </a:cubicBezTo>
                    <a:cubicBezTo>
                      <a:pt x="471640" y="22075"/>
                      <a:pt x="464725" y="27594"/>
                      <a:pt x="457809" y="27594"/>
                    </a:cubicBezTo>
                    <a:close/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4" name="Google Shape;694;p17"/>
              <p:cNvSpPr/>
              <p:nvPr/>
            </p:nvSpPr>
            <p:spPr>
              <a:xfrm>
                <a:off x="10591020" y="2001917"/>
                <a:ext cx="27662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7662" h="27593" extrusionOk="0">
                    <a:moveTo>
                      <a:pt x="13831" y="27594"/>
                    </a:moveTo>
                    <a:cubicBezTo>
                      <a:pt x="5533" y="27594"/>
                      <a:pt x="0" y="22075"/>
                      <a:pt x="0" y="13797"/>
                    </a:cubicBezTo>
                    <a:cubicBezTo>
                      <a:pt x="0" y="5519"/>
                      <a:pt x="5533" y="0"/>
                      <a:pt x="13831" y="0"/>
                    </a:cubicBezTo>
                    <a:lnTo>
                      <a:pt x="13831" y="0"/>
                    </a:lnTo>
                    <a:cubicBezTo>
                      <a:pt x="22130" y="0"/>
                      <a:pt x="27662" y="5519"/>
                      <a:pt x="27662" y="13797"/>
                    </a:cubicBezTo>
                    <a:cubicBezTo>
                      <a:pt x="27662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95" name="Google Shape;695;p17"/>
            <p:cNvGrpSpPr/>
            <p:nvPr/>
          </p:nvGrpSpPr>
          <p:grpSpPr>
            <a:xfrm>
              <a:off x="404546" y="1630106"/>
              <a:ext cx="8887861" cy="27593"/>
              <a:chOff x="1730821" y="2465494"/>
              <a:chExt cx="8887861" cy="27593"/>
            </a:xfrm>
          </p:grpSpPr>
          <p:sp>
            <p:nvSpPr>
              <p:cNvPr id="696" name="Google Shape;696;p17"/>
              <p:cNvSpPr/>
              <p:nvPr/>
            </p:nvSpPr>
            <p:spPr>
              <a:xfrm>
                <a:off x="1730821" y="2465494"/>
                <a:ext cx="29045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9045" h="27593" extrusionOk="0"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7" name="Google Shape;697;p17"/>
              <p:cNvSpPr/>
              <p:nvPr/>
            </p:nvSpPr>
            <p:spPr>
              <a:xfrm>
                <a:off x="2173416" y="2465494"/>
                <a:ext cx="8004054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8004054" h="27593" extrusionOk="0">
                    <a:moveTo>
                      <a:pt x="7988840" y="27594"/>
                    </a:moveTo>
                    <a:cubicBezTo>
                      <a:pt x="7980542" y="27594"/>
                      <a:pt x="7975009" y="22075"/>
                      <a:pt x="7975009" y="13797"/>
                    </a:cubicBezTo>
                    <a:cubicBezTo>
                      <a:pt x="7975009" y="5519"/>
                      <a:pt x="7980542" y="0"/>
                      <a:pt x="7988840" y="0"/>
                    </a:cubicBezTo>
                    <a:lnTo>
                      <a:pt x="7990224" y="0"/>
                    </a:lnTo>
                    <a:cubicBezTo>
                      <a:pt x="7998522" y="0"/>
                      <a:pt x="8004055" y="5519"/>
                      <a:pt x="8004055" y="13797"/>
                    </a:cubicBezTo>
                    <a:cubicBezTo>
                      <a:pt x="8004055" y="22075"/>
                      <a:pt x="7997139" y="27594"/>
                      <a:pt x="7988840" y="27594"/>
                    </a:cubicBezTo>
                    <a:close/>
                    <a:moveTo>
                      <a:pt x="7546245" y="27594"/>
                    </a:moveTo>
                    <a:cubicBezTo>
                      <a:pt x="7537947" y="27594"/>
                      <a:pt x="7532414" y="22075"/>
                      <a:pt x="7532414" y="13797"/>
                    </a:cubicBezTo>
                    <a:cubicBezTo>
                      <a:pt x="7532414" y="5519"/>
                      <a:pt x="7537947" y="0"/>
                      <a:pt x="7546245" y="0"/>
                    </a:cubicBezTo>
                    <a:lnTo>
                      <a:pt x="7547629" y="0"/>
                    </a:lnTo>
                    <a:cubicBezTo>
                      <a:pt x="7555927" y="0"/>
                      <a:pt x="7561460" y="5519"/>
                      <a:pt x="7561460" y="13797"/>
                    </a:cubicBezTo>
                    <a:cubicBezTo>
                      <a:pt x="7561460" y="22075"/>
                      <a:pt x="7554544" y="27594"/>
                      <a:pt x="7546245" y="27594"/>
                    </a:cubicBezTo>
                    <a:close/>
                    <a:moveTo>
                      <a:pt x="7103650" y="27594"/>
                    </a:moveTo>
                    <a:cubicBezTo>
                      <a:pt x="7095352" y="27594"/>
                      <a:pt x="7089819" y="22075"/>
                      <a:pt x="7089819" y="13797"/>
                    </a:cubicBezTo>
                    <a:cubicBezTo>
                      <a:pt x="7089819" y="5519"/>
                      <a:pt x="7095352" y="0"/>
                      <a:pt x="7103650" y="0"/>
                    </a:cubicBezTo>
                    <a:lnTo>
                      <a:pt x="7105034" y="0"/>
                    </a:lnTo>
                    <a:cubicBezTo>
                      <a:pt x="7113332" y="0"/>
                      <a:pt x="7118865" y="5519"/>
                      <a:pt x="7118865" y="13797"/>
                    </a:cubicBezTo>
                    <a:cubicBezTo>
                      <a:pt x="7118865" y="22075"/>
                      <a:pt x="7110566" y="27594"/>
                      <a:pt x="7103650" y="27594"/>
                    </a:cubicBezTo>
                    <a:close/>
                    <a:moveTo>
                      <a:pt x="6659672" y="27594"/>
                    </a:moveTo>
                    <a:cubicBezTo>
                      <a:pt x="6651374" y="27594"/>
                      <a:pt x="6645841" y="22075"/>
                      <a:pt x="6645841" y="13797"/>
                    </a:cubicBezTo>
                    <a:cubicBezTo>
                      <a:pt x="6645841" y="5519"/>
                      <a:pt x="6651374" y="0"/>
                      <a:pt x="6659672" y="0"/>
                    </a:cubicBezTo>
                    <a:lnTo>
                      <a:pt x="6661055" y="0"/>
                    </a:lnTo>
                    <a:cubicBezTo>
                      <a:pt x="6669354" y="0"/>
                      <a:pt x="6674886" y="5519"/>
                      <a:pt x="6674886" y="13797"/>
                    </a:cubicBezTo>
                    <a:cubicBezTo>
                      <a:pt x="6674886" y="22075"/>
                      <a:pt x="6667971" y="27594"/>
                      <a:pt x="6659672" y="27594"/>
                    </a:cubicBezTo>
                    <a:close/>
                    <a:moveTo>
                      <a:pt x="6217077" y="27594"/>
                    </a:moveTo>
                    <a:cubicBezTo>
                      <a:pt x="6208779" y="27594"/>
                      <a:pt x="6203246" y="22075"/>
                      <a:pt x="6203246" y="13797"/>
                    </a:cubicBezTo>
                    <a:cubicBezTo>
                      <a:pt x="6203246" y="5519"/>
                      <a:pt x="6208779" y="0"/>
                      <a:pt x="6217077" y="0"/>
                    </a:cubicBezTo>
                    <a:lnTo>
                      <a:pt x="6218460" y="0"/>
                    </a:lnTo>
                    <a:cubicBezTo>
                      <a:pt x="6226759" y="0"/>
                      <a:pt x="6232291" y="5519"/>
                      <a:pt x="6232291" y="13797"/>
                    </a:cubicBezTo>
                    <a:cubicBezTo>
                      <a:pt x="6232291" y="22075"/>
                      <a:pt x="6225376" y="27594"/>
                      <a:pt x="6217077" y="27594"/>
                    </a:cubicBezTo>
                    <a:close/>
                    <a:moveTo>
                      <a:pt x="5774482" y="27594"/>
                    </a:moveTo>
                    <a:cubicBezTo>
                      <a:pt x="5766183" y="27594"/>
                      <a:pt x="5760651" y="22075"/>
                      <a:pt x="5760651" y="13797"/>
                    </a:cubicBezTo>
                    <a:cubicBezTo>
                      <a:pt x="5760651" y="5519"/>
                      <a:pt x="5766183" y="0"/>
                      <a:pt x="5774482" y="0"/>
                    </a:cubicBezTo>
                    <a:lnTo>
                      <a:pt x="5775865" y="0"/>
                    </a:lnTo>
                    <a:cubicBezTo>
                      <a:pt x="5784164" y="0"/>
                      <a:pt x="5789696" y="5519"/>
                      <a:pt x="5789696" y="13797"/>
                    </a:cubicBezTo>
                    <a:cubicBezTo>
                      <a:pt x="5789696" y="22075"/>
                      <a:pt x="5781398" y="27594"/>
                      <a:pt x="5774482" y="27594"/>
                    </a:cubicBezTo>
                    <a:close/>
                    <a:moveTo>
                      <a:pt x="5330504" y="27594"/>
                    </a:moveTo>
                    <a:cubicBezTo>
                      <a:pt x="5322205" y="27594"/>
                      <a:pt x="5316673" y="22075"/>
                      <a:pt x="5316673" y="13797"/>
                    </a:cubicBezTo>
                    <a:cubicBezTo>
                      <a:pt x="5316673" y="5519"/>
                      <a:pt x="5322205" y="0"/>
                      <a:pt x="5330504" y="0"/>
                    </a:cubicBezTo>
                    <a:lnTo>
                      <a:pt x="5331887" y="0"/>
                    </a:lnTo>
                    <a:cubicBezTo>
                      <a:pt x="5340186" y="0"/>
                      <a:pt x="5345718" y="5519"/>
                      <a:pt x="5345718" y="13797"/>
                    </a:cubicBezTo>
                    <a:cubicBezTo>
                      <a:pt x="5345718" y="22075"/>
                      <a:pt x="5338803" y="27594"/>
                      <a:pt x="5330504" y="27594"/>
                    </a:cubicBezTo>
                    <a:close/>
                    <a:moveTo>
                      <a:pt x="4887909" y="27594"/>
                    </a:moveTo>
                    <a:cubicBezTo>
                      <a:pt x="4879610" y="27594"/>
                      <a:pt x="4874078" y="22075"/>
                      <a:pt x="4874078" y="13797"/>
                    </a:cubicBezTo>
                    <a:cubicBezTo>
                      <a:pt x="4874078" y="5519"/>
                      <a:pt x="4879610" y="0"/>
                      <a:pt x="4887909" y="0"/>
                    </a:cubicBezTo>
                    <a:lnTo>
                      <a:pt x="4889292" y="0"/>
                    </a:lnTo>
                    <a:cubicBezTo>
                      <a:pt x="4897591" y="0"/>
                      <a:pt x="4903123" y="5519"/>
                      <a:pt x="4903123" y="13797"/>
                    </a:cubicBezTo>
                    <a:cubicBezTo>
                      <a:pt x="4903123" y="22075"/>
                      <a:pt x="4896208" y="27594"/>
                      <a:pt x="4887909" y="27594"/>
                    </a:cubicBezTo>
                    <a:close/>
                    <a:moveTo>
                      <a:pt x="4445314" y="27594"/>
                    </a:moveTo>
                    <a:cubicBezTo>
                      <a:pt x="4437015" y="27594"/>
                      <a:pt x="4431483" y="22075"/>
                      <a:pt x="4431483" y="13797"/>
                    </a:cubicBezTo>
                    <a:cubicBezTo>
                      <a:pt x="4431483" y="5519"/>
                      <a:pt x="4437015" y="0"/>
                      <a:pt x="4445314" y="0"/>
                    </a:cubicBezTo>
                    <a:lnTo>
                      <a:pt x="4446697" y="0"/>
                    </a:lnTo>
                    <a:cubicBezTo>
                      <a:pt x="4454996" y="0"/>
                      <a:pt x="4460528" y="5519"/>
                      <a:pt x="4460528" y="13797"/>
                    </a:cubicBezTo>
                    <a:cubicBezTo>
                      <a:pt x="4460528" y="22075"/>
                      <a:pt x="4452229" y="27594"/>
                      <a:pt x="4445314" y="27594"/>
                    </a:cubicBezTo>
                    <a:close/>
                    <a:moveTo>
                      <a:pt x="4001336" y="27594"/>
                    </a:moveTo>
                    <a:cubicBezTo>
                      <a:pt x="3993037" y="27594"/>
                      <a:pt x="3987504" y="22075"/>
                      <a:pt x="3987504" y="13797"/>
                    </a:cubicBezTo>
                    <a:cubicBezTo>
                      <a:pt x="3987504" y="5519"/>
                      <a:pt x="3993037" y="0"/>
                      <a:pt x="4001336" y="0"/>
                    </a:cubicBezTo>
                    <a:lnTo>
                      <a:pt x="4002719" y="0"/>
                    </a:lnTo>
                    <a:cubicBezTo>
                      <a:pt x="4011018" y="0"/>
                      <a:pt x="4016550" y="5519"/>
                      <a:pt x="4016550" y="13797"/>
                    </a:cubicBezTo>
                    <a:cubicBezTo>
                      <a:pt x="4016550" y="22075"/>
                      <a:pt x="4009634" y="27594"/>
                      <a:pt x="4001336" y="27594"/>
                    </a:cubicBezTo>
                    <a:close/>
                    <a:moveTo>
                      <a:pt x="3558741" y="27594"/>
                    </a:moveTo>
                    <a:lnTo>
                      <a:pt x="3557358" y="27594"/>
                    </a:lnTo>
                    <a:cubicBezTo>
                      <a:pt x="3549059" y="27594"/>
                      <a:pt x="3543527" y="22075"/>
                      <a:pt x="3543527" y="13797"/>
                    </a:cubicBezTo>
                    <a:cubicBezTo>
                      <a:pt x="3543527" y="5519"/>
                      <a:pt x="3549059" y="0"/>
                      <a:pt x="3557358" y="0"/>
                    </a:cubicBezTo>
                    <a:lnTo>
                      <a:pt x="3558741" y="0"/>
                    </a:lnTo>
                    <a:cubicBezTo>
                      <a:pt x="3567039" y="0"/>
                      <a:pt x="3572572" y="5519"/>
                      <a:pt x="3572572" y="13797"/>
                    </a:cubicBezTo>
                    <a:cubicBezTo>
                      <a:pt x="3572572" y="22075"/>
                      <a:pt x="3567039" y="27594"/>
                      <a:pt x="3558741" y="27594"/>
                    </a:cubicBezTo>
                    <a:close/>
                    <a:moveTo>
                      <a:pt x="3116146" y="27594"/>
                    </a:moveTo>
                    <a:cubicBezTo>
                      <a:pt x="3107847" y="27594"/>
                      <a:pt x="3102314" y="22075"/>
                      <a:pt x="3102314" y="13797"/>
                    </a:cubicBezTo>
                    <a:cubicBezTo>
                      <a:pt x="3102314" y="5519"/>
                      <a:pt x="3107847" y="0"/>
                      <a:pt x="3116146" y="0"/>
                    </a:cubicBezTo>
                    <a:lnTo>
                      <a:pt x="3117529" y="0"/>
                    </a:lnTo>
                    <a:cubicBezTo>
                      <a:pt x="3125827" y="0"/>
                      <a:pt x="3131360" y="5519"/>
                      <a:pt x="3131360" y="13797"/>
                    </a:cubicBezTo>
                    <a:cubicBezTo>
                      <a:pt x="3131360" y="22075"/>
                      <a:pt x="3123061" y="27594"/>
                      <a:pt x="3116146" y="27594"/>
                    </a:cubicBezTo>
                    <a:close/>
                    <a:moveTo>
                      <a:pt x="2672168" y="27594"/>
                    </a:moveTo>
                    <a:lnTo>
                      <a:pt x="2670785" y="27594"/>
                    </a:lnTo>
                    <a:cubicBezTo>
                      <a:pt x="2662486" y="27594"/>
                      <a:pt x="2656953" y="22075"/>
                      <a:pt x="2656953" y="13797"/>
                    </a:cubicBezTo>
                    <a:cubicBezTo>
                      <a:pt x="2656953" y="5519"/>
                      <a:pt x="2662486" y="0"/>
                      <a:pt x="2670785" y="0"/>
                    </a:cubicBezTo>
                    <a:lnTo>
                      <a:pt x="2672168" y="0"/>
                    </a:lnTo>
                    <a:cubicBezTo>
                      <a:pt x="2680466" y="0"/>
                      <a:pt x="2685999" y="5519"/>
                      <a:pt x="2685999" y="13797"/>
                    </a:cubicBezTo>
                    <a:cubicBezTo>
                      <a:pt x="2685999" y="22075"/>
                      <a:pt x="2680466" y="27594"/>
                      <a:pt x="2672168" y="27594"/>
                    </a:cubicBezTo>
                    <a:close/>
                    <a:moveTo>
                      <a:pt x="2229573" y="27594"/>
                    </a:moveTo>
                    <a:cubicBezTo>
                      <a:pt x="2221274" y="27594"/>
                      <a:pt x="2215741" y="22075"/>
                      <a:pt x="2215741" y="13797"/>
                    </a:cubicBezTo>
                    <a:cubicBezTo>
                      <a:pt x="2215741" y="5519"/>
                      <a:pt x="2221274" y="0"/>
                      <a:pt x="2229573" y="0"/>
                    </a:cubicBezTo>
                    <a:lnTo>
                      <a:pt x="2230956" y="0"/>
                    </a:lnTo>
                    <a:cubicBezTo>
                      <a:pt x="2239254" y="0"/>
                      <a:pt x="2244787" y="5519"/>
                      <a:pt x="2244787" y="13797"/>
                    </a:cubicBezTo>
                    <a:cubicBezTo>
                      <a:pt x="2244787" y="22075"/>
                      <a:pt x="2237871" y="27594"/>
                      <a:pt x="2229573" y="27594"/>
                    </a:cubicBezTo>
                    <a:close/>
                    <a:moveTo>
                      <a:pt x="1786977" y="27594"/>
                    </a:moveTo>
                    <a:cubicBezTo>
                      <a:pt x="1778679" y="27594"/>
                      <a:pt x="1773146" y="22075"/>
                      <a:pt x="1773146" y="13797"/>
                    </a:cubicBezTo>
                    <a:cubicBezTo>
                      <a:pt x="1773146" y="5519"/>
                      <a:pt x="1778679" y="0"/>
                      <a:pt x="1786977" y="0"/>
                    </a:cubicBezTo>
                    <a:lnTo>
                      <a:pt x="1788361" y="0"/>
                    </a:lnTo>
                    <a:cubicBezTo>
                      <a:pt x="1796659" y="0"/>
                      <a:pt x="1802192" y="5519"/>
                      <a:pt x="1802192" y="13797"/>
                    </a:cubicBezTo>
                    <a:cubicBezTo>
                      <a:pt x="1802192" y="22075"/>
                      <a:pt x="1793893" y="27594"/>
                      <a:pt x="1786977" y="27594"/>
                    </a:cubicBezTo>
                    <a:close/>
                    <a:moveTo>
                      <a:pt x="1342999" y="27594"/>
                    </a:moveTo>
                    <a:lnTo>
                      <a:pt x="1341616" y="27594"/>
                    </a:lnTo>
                    <a:cubicBezTo>
                      <a:pt x="1333317" y="27594"/>
                      <a:pt x="1327785" y="22075"/>
                      <a:pt x="1327785" y="13797"/>
                    </a:cubicBezTo>
                    <a:cubicBezTo>
                      <a:pt x="1327785" y="5519"/>
                      <a:pt x="1333317" y="0"/>
                      <a:pt x="1341616" y="0"/>
                    </a:cubicBezTo>
                    <a:lnTo>
                      <a:pt x="1342999" y="0"/>
                    </a:lnTo>
                    <a:cubicBezTo>
                      <a:pt x="1351298" y="0"/>
                      <a:pt x="1356831" y="5519"/>
                      <a:pt x="1356831" y="13797"/>
                    </a:cubicBezTo>
                    <a:cubicBezTo>
                      <a:pt x="1356831" y="22075"/>
                      <a:pt x="1351298" y="27594"/>
                      <a:pt x="1342999" y="27594"/>
                    </a:cubicBezTo>
                    <a:close/>
                    <a:moveTo>
                      <a:pt x="900404" y="27594"/>
                    </a:moveTo>
                    <a:cubicBezTo>
                      <a:pt x="892106" y="27594"/>
                      <a:pt x="886573" y="22075"/>
                      <a:pt x="886573" y="13797"/>
                    </a:cubicBezTo>
                    <a:cubicBezTo>
                      <a:pt x="886573" y="5519"/>
                      <a:pt x="892106" y="0"/>
                      <a:pt x="900404" y="0"/>
                    </a:cubicBezTo>
                    <a:lnTo>
                      <a:pt x="901787" y="0"/>
                    </a:lnTo>
                    <a:cubicBezTo>
                      <a:pt x="910086" y="0"/>
                      <a:pt x="915618" y="5519"/>
                      <a:pt x="915618" y="13797"/>
                    </a:cubicBezTo>
                    <a:cubicBezTo>
                      <a:pt x="915618" y="22075"/>
                      <a:pt x="908703" y="27594"/>
                      <a:pt x="900404" y="27594"/>
                    </a:cubicBezTo>
                    <a:close/>
                    <a:moveTo>
                      <a:pt x="457809" y="27594"/>
                    </a:moveTo>
                    <a:lnTo>
                      <a:pt x="456426" y="27594"/>
                    </a:lnTo>
                    <a:cubicBezTo>
                      <a:pt x="448127" y="27594"/>
                      <a:pt x="442595" y="22075"/>
                      <a:pt x="442595" y="13797"/>
                    </a:cubicBezTo>
                    <a:cubicBezTo>
                      <a:pt x="442595" y="5519"/>
                      <a:pt x="448127" y="0"/>
                      <a:pt x="456426" y="0"/>
                    </a:cubicBezTo>
                    <a:lnTo>
                      <a:pt x="457809" y="0"/>
                    </a:lnTo>
                    <a:cubicBezTo>
                      <a:pt x="466108" y="0"/>
                      <a:pt x="471640" y="5519"/>
                      <a:pt x="471640" y="13797"/>
                    </a:cubicBezTo>
                    <a:cubicBezTo>
                      <a:pt x="471640" y="22075"/>
                      <a:pt x="464725" y="27594"/>
                      <a:pt x="457809" y="27594"/>
                    </a:cubicBezTo>
                    <a:close/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8" name="Google Shape;698;p17"/>
              <p:cNvSpPr/>
              <p:nvPr/>
            </p:nvSpPr>
            <p:spPr>
              <a:xfrm>
                <a:off x="10591020" y="2465494"/>
                <a:ext cx="27662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7662" h="27593" extrusionOk="0">
                    <a:moveTo>
                      <a:pt x="13831" y="27594"/>
                    </a:moveTo>
                    <a:cubicBezTo>
                      <a:pt x="5533" y="27594"/>
                      <a:pt x="0" y="22075"/>
                      <a:pt x="0" y="13797"/>
                    </a:cubicBezTo>
                    <a:cubicBezTo>
                      <a:pt x="0" y="5519"/>
                      <a:pt x="5533" y="0"/>
                      <a:pt x="13831" y="0"/>
                    </a:cubicBezTo>
                    <a:lnTo>
                      <a:pt x="13831" y="0"/>
                    </a:lnTo>
                    <a:cubicBezTo>
                      <a:pt x="22130" y="0"/>
                      <a:pt x="27662" y="5519"/>
                      <a:pt x="27662" y="13797"/>
                    </a:cubicBezTo>
                    <a:cubicBezTo>
                      <a:pt x="27662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99" name="Google Shape;699;p17"/>
            <p:cNvGrpSpPr/>
            <p:nvPr/>
          </p:nvGrpSpPr>
          <p:grpSpPr>
            <a:xfrm>
              <a:off x="404546" y="2093684"/>
              <a:ext cx="8887861" cy="27593"/>
              <a:chOff x="1730821" y="2929071"/>
              <a:chExt cx="8887861" cy="27593"/>
            </a:xfrm>
          </p:grpSpPr>
          <p:sp>
            <p:nvSpPr>
              <p:cNvPr id="700" name="Google Shape;700;p17"/>
              <p:cNvSpPr/>
              <p:nvPr/>
            </p:nvSpPr>
            <p:spPr>
              <a:xfrm>
                <a:off x="1730821" y="2929071"/>
                <a:ext cx="29045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9045" h="27593" extrusionOk="0"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1" name="Google Shape;701;p17"/>
              <p:cNvSpPr/>
              <p:nvPr/>
            </p:nvSpPr>
            <p:spPr>
              <a:xfrm>
                <a:off x="2173416" y="2929071"/>
                <a:ext cx="8004054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8004054" h="27593" extrusionOk="0">
                    <a:moveTo>
                      <a:pt x="7988840" y="27594"/>
                    </a:moveTo>
                    <a:cubicBezTo>
                      <a:pt x="7980542" y="27594"/>
                      <a:pt x="7975009" y="22075"/>
                      <a:pt x="7975009" y="13797"/>
                    </a:cubicBezTo>
                    <a:cubicBezTo>
                      <a:pt x="7975009" y="5519"/>
                      <a:pt x="7980542" y="0"/>
                      <a:pt x="7988840" y="0"/>
                    </a:cubicBezTo>
                    <a:lnTo>
                      <a:pt x="7990224" y="0"/>
                    </a:lnTo>
                    <a:cubicBezTo>
                      <a:pt x="7998522" y="0"/>
                      <a:pt x="8004055" y="5519"/>
                      <a:pt x="8004055" y="13797"/>
                    </a:cubicBezTo>
                    <a:cubicBezTo>
                      <a:pt x="8004055" y="22075"/>
                      <a:pt x="7997139" y="27594"/>
                      <a:pt x="7988840" y="27594"/>
                    </a:cubicBezTo>
                    <a:close/>
                    <a:moveTo>
                      <a:pt x="7546245" y="27594"/>
                    </a:moveTo>
                    <a:cubicBezTo>
                      <a:pt x="7537947" y="27594"/>
                      <a:pt x="7532414" y="22075"/>
                      <a:pt x="7532414" y="13797"/>
                    </a:cubicBezTo>
                    <a:cubicBezTo>
                      <a:pt x="7532414" y="5519"/>
                      <a:pt x="7537947" y="0"/>
                      <a:pt x="7546245" y="0"/>
                    </a:cubicBezTo>
                    <a:lnTo>
                      <a:pt x="7547629" y="0"/>
                    </a:lnTo>
                    <a:cubicBezTo>
                      <a:pt x="7555927" y="0"/>
                      <a:pt x="7561460" y="5519"/>
                      <a:pt x="7561460" y="13797"/>
                    </a:cubicBezTo>
                    <a:cubicBezTo>
                      <a:pt x="7561460" y="22075"/>
                      <a:pt x="7554544" y="27594"/>
                      <a:pt x="7546245" y="27594"/>
                    </a:cubicBezTo>
                    <a:close/>
                    <a:moveTo>
                      <a:pt x="7103650" y="27594"/>
                    </a:moveTo>
                    <a:cubicBezTo>
                      <a:pt x="7095352" y="27594"/>
                      <a:pt x="7089819" y="22075"/>
                      <a:pt x="7089819" y="13797"/>
                    </a:cubicBezTo>
                    <a:cubicBezTo>
                      <a:pt x="7089819" y="5519"/>
                      <a:pt x="7095352" y="0"/>
                      <a:pt x="7103650" y="0"/>
                    </a:cubicBezTo>
                    <a:lnTo>
                      <a:pt x="7105034" y="0"/>
                    </a:lnTo>
                    <a:cubicBezTo>
                      <a:pt x="7113332" y="0"/>
                      <a:pt x="7118865" y="5519"/>
                      <a:pt x="7118865" y="13797"/>
                    </a:cubicBezTo>
                    <a:cubicBezTo>
                      <a:pt x="7118865" y="22075"/>
                      <a:pt x="7110566" y="27594"/>
                      <a:pt x="7103650" y="27594"/>
                    </a:cubicBezTo>
                    <a:close/>
                    <a:moveTo>
                      <a:pt x="6659672" y="27594"/>
                    </a:moveTo>
                    <a:cubicBezTo>
                      <a:pt x="6651374" y="27594"/>
                      <a:pt x="6645841" y="22075"/>
                      <a:pt x="6645841" y="13797"/>
                    </a:cubicBezTo>
                    <a:cubicBezTo>
                      <a:pt x="6645841" y="5519"/>
                      <a:pt x="6651374" y="0"/>
                      <a:pt x="6659672" y="0"/>
                    </a:cubicBezTo>
                    <a:lnTo>
                      <a:pt x="6661055" y="0"/>
                    </a:lnTo>
                    <a:cubicBezTo>
                      <a:pt x="6669354" y="0"/>
                      <a:pt x="6674886" y="5519"/>
                      <a:pt x="6674886" y="13797"/>
                    </a:cubicBezTo>
                    <a:cubicBezTo>
                      <a:pt x="6674886" y="22075"/>
                      <a:pt x="6667971" y="27594"/>
                      <a:pt x="6659672" y="27594"/>
                    </a:cubicBezTo>
                    <a:close/>
                    <a:moveTo>
                      <a:pt x="6217077" y="27594"/>
                    </a:moveTo>
                    <a:cubicBezTo>
                      <a:pt x="6208779" y="27594"/>
                      <a:pt x="6203246" y="22075"/>
                      <a:pt x="6203246" y="13797"/>
                    </a:cubicBezTo>
                    <a:cubicBezTo>
                      <a:pt x="6203246" y="5519"/>
                      <a:pt x="6208779" y="0"/>
                      <a:pt x="6217077" y="0"/>
                    </a:cubicBezTo>
                    <a:lnTo>
                      <a:pt x="6218460" y="0"/>
                    </a:lnTo>
                    <a:cubicBezTo>
                      <a:pt x="6226759" y="0"/>
                      <a:pt x="6232291" y="5519"/>
                      <a:pt x="6232291" y="13797"/>
                    </a:cubicBezTo>
                    <a:cubicBezTo>
                      <a:pt x="6232291" y="22075"/>
                      <a:pt x="6225376" y="27594"/>
                      <a:pt x="6217077" y="27594"/>
                    </a:cubicBezTo>
                    <a:close/>
                    <a:moveTo>
                      <a:pt x="5774482" y="27594"/>
                    </a:moveTo>
                    <a:cubicBezTo>
                      <a:pt x="5766183" y="27594"/>
                      <a:pt x="5760651" y="22075"/>
                      <a:pt x="5760651" y="13797"/>
                    </a:cubicBezTo>
                    <a:cubicBezTo>
                      <a:pt x="5760651" y="5519"/>
                      <a:pt x="5766183" y="0"/>
                      <a:pt x="5774482" y="0"/>
                    </a:cubicBezTo>
                    <a:lnTo>
                      <a:pt x="5775865" y="0"/>
                    </a:lnTo>
                    <a:cubicBezTo>
                      <a:pt x="5784164" y="0"/>
                      <a:pt x="5789696" y="5519"/>
                      <a:pt x="5789696" y="13797"/>
                    </a:cubicBezTo>
                    <a:cubicBezTo>
                      <a:pt x="5789696" y="22075"/>
                      <a:pt x="5781398" y="27594"/>
                      <a:pt x="5774482" y="27594"/>
                    </a:cubicBezTo>
                    <a:close/>
                    <a:moveTo>
                      <a:pt x="5330504" y="27594"/>
                    </a:moveTo>
                    <a:cubicBezTo>
                      <a:pt x="5322205" y="27594"/>
                      <a:pt x="5316673" y="22075"/>
                      <a:pt x="5316673" y="13797"/>
                    </a:cubicBezTo>
                    <a:cubicBezTo>
                      <a:pt x="5316673" y="5519"/>
                      <a:pt x="5322205" y="0"/>
                      <a:pt x="5330504" y="0"/>
                    </a:cubicBezTo>
                    <a:lnTo>
                      <a:pt x="5331887" y="0"/>
                    </a:lnTo>
                    <a:cubicBezTo>
                      <a:pt x="5340186" y="0"/>
                      <a:pt x="5345718" y="5519"/>
                      <a:pt x="5345718" y="13797"/>
                    </a:cubicBezTo>
                    <a:cubicBezTo>
                      <a:pt x="5345718" y="22075"/>
                      <a:pt x="5338803" y="27594"/>
                      <a:pt x="5330504" y="27594"/>
                    </a:cubicBezTo>
                    <a:close/>
                    <a:moveTo>
                      <a:pt x="4887909" y="27594"/>
                    </a:moveTo>
                    <a:cubicBezTo>
                      <a:pt x="4879610" y="27594"/>
                      <a:pt x="4874078" y="22075"/>
                      <a:pt x="4874078" y="13797"/>
                    </a:cubicBezTo>
                    <a:cubicBezTo>
                      <a:pt x="4874078" y="5519"/>
                      <a:pt x="4879610" y="0"/>
                      <a:pt x="4887909" y="0"/>
                    </a:cubicBezTo>
                    <a:lnTo>
                      <a:pt x="4889292" y="0"/>
                    </a:lnTo>
                    <a:cubicBezTo>
                      <a:pt x="4897591" y="0"/>
                      <a:pt x="4903123" y="5519"/>
                      <a:pt x="4903123" y="13797"/>
                    </a:cubicBezTo>
                    <a:cubicBezTo>
                      <a:pt x="4903123" y="22075"/>
                      <a:pt x="4896208" y="27594"/>
                      <a:pt x="4887909" y="27594"/>
                    </a:cubicBezTo>
                    <a:close/>
                    <a:moveTo>
                      <a:pt x="4445314" y="27594"/>
                    </a:moveTo>
                    <a:cubicBezTo>
                      <a:pt x="4437015" y="27594"/>
                      <a:pt x="4431483" y="22075"/>
                      <a:pt x="4431483" y="13797"/>
                    </a:cubicBezTo>
                    <a:cubicBezTo>
                      <a:pt x="4431483" y="5519"/>
                      <a:pt x="4437015" y="0"/>
                      <a:pt x="4445314" y="0"/>
                    </a:cubicBezTo>
                    <a:lnTo>
                      <a:pt x="4446697" y="0"/>
                    </a:lnTo>
                    <a:cubicBezTo>
                      <a:pt x="4454996" y="0"/>
                      <a:pt x="4460528" y="5519"/>
                      <a:pt x="4460528" y="13797"/>
                    </a:cubicBezTo>
                    <a:cubicBezTo>
                      <a:pt x="4460528" y="22075"/>
                      <a:pt x="4452229" y="27594"/>
                      <a:pt x="4445314" y="27594"/>
                    </a:cubicBezTo>
                    <a:close/>
                    <a:moveTo>
                      <a:pt x="4001336" y="27594"/>
                    </a:moveTo>
                    <a:cubicBezTo>
                      <a:pt x="3993037" y="27594"/>
                      <a:pt x="3987504" y="22075"/>
                      <a:pt x="3987504" y="13797"/>
                    </a:cubicBezTo>
                    <a:cubicBezTo>
                      <a:pt x="3987504" y="5519"/>
                      <a:pt x="3993037" y="0"/>
                      <a:pt x="4001336" y="0"/>
                    </a:cubicBezTo>
                    <a:lnTo>
                      <a:pt x="4002719" y="0"/>
                    </a:lnTo>
                    <a:cubicBezTo>
                      <a:pt x="4011018" y="0"/>
                      <a:pt x="4016550" y="5519"/>
                      <a:pt x="4016550" y="13797"/>
                    </a:cubicBezTo>
                    <a:cubicBezTo>
                      <a:pt x="4016550" y="22075"/>
                      <a:pt x="4009634" y="27594"/>
                      <a:pt x="4001336" y="27594"/>
                    </a:cubicBezTo>
                    <a:close/>
                    <a:moveTo>
                      <a:pt x="3558741" y="27594"/>
                    </a:moveTo>
                    <a:lnTo>
                      <a:pt x="3557358" y="27594"/>
                    </a:lnTo>
                    <a:cubicBezTo>
                      <a:pt x="3549059" y="27594"/>
                      <a:pt x="3543527" y="22075"/>
                      <a:pt x="3543527" y="13797"/>
                    </a:cubicBezTo>
                    <a:cubicBezTo>
                      <a:pt x="3543527" y="5519"/>
                      <a:pt x="3549059" y="0"/>
                      <a:pt x="3557358" y="0"/>
                    </a:cubicBezTo>
                    <a:lnTo>
                      <a:pt x="3558741" y="0"/>
                    </a:lnTo>
                    <a:cubicBezTo>
                      <a:pt x="3567039" y="0"/>
                      <a:pt x="3572572" y="5519"/>
                      <a:pt x="3572572" y="13797"/>
                    </a:cubicBezTo>
                    <a:cubicBezTo>
                      <a:pt x="3572572" y="22075"/>
                      <a:pt x="3567039" y="27594"/>
                      <a:pt x="3558741" y="27594"/>
                    </a:cubicBezTo>
                    <a:close/>
                    <a:moveTo>
                      <a:pt x="3116146" y="27594"/>
                    </a:moveTo>
                    <a:cubicBezTo>
                      <a:pt x="3107847" y="27594"/>
                      <a:pt x="3102314" y="22075"/>
                      <a:pt x="3102314" y="13797"/>
                    </a:cubicBezTo>
                    <a:cubicBezTo>
                      <a:pt x="3102314" y="5519"/>
                      <a:pt x="3107847" y="0"/>
                      <a:pt x="3116146" y="0"/>
                    </a:cubicBezTo>
                    <a:lnTo>
                      <a:pt x="3117529" y="0"/>
                    </a:lnTo>
                    <a:cubicBezTo>
                      <a:pt x="3125827" y="0"/>
                      <a:pt x="3131360" y="5519"/>
                      <a:pt x="3131360" y="13797"/>
                    </a:cubicBezTo>
                    <a:cubicBezTo>
                      <a:pt x="3131360" y="22075"/>
                      <a:pt x="3123061" y="27594"/>
                      <a:pt x="3116146" y="27594"/>
                    </a:cubicBezTo>
                    <a:close/>
                    <a:moveTo>
                      <a:pt x="2672168" y="27594"/>
                    </a:moveTo>
                    <a:lnTo>
                      <a:pt x="2670785" y="27594"/>
                    </a:lnTo>
                    <a:cubicBezTo>
                      <a:pt x="2662486" y="27594"/>
                      <a:pt x="2656953" y="22075"/>
                      <a:pt x="2656953" y="13797"/>
                    </a:cubicBezTo>
                    <a:cubicBezTo>
                      <a:pt x="2656953" y="5519"/>
                      <a:pt x="2662486" y="0"/>
                      <a:pt x="2670785" y="0"/>
                    </a:cubicBezTo>
                    <a:lnTo>
                      <a:pt x="2672168" y="0"/>
                    </a:lnTo>
                    <a:cubicBezTo>
                      <a:pt x="2680466" y="0"/>
                      <a:pt x="2685999" y="5519"/>
                      <a:pt x="2685999" y="13797"/>
                    </a:cubicBezTo>
                    <a:cubicBezTo>
                      <a:pt x="2685999" y="22075"/>
                      <a:pt x="2680466" y="27594"/>
                      <a:pt x="2672168" y="27594"/>
                    </a:cubicBezTo>
                    <a:close/>
                    <a:moveTo>
                      <a:pt x="2229573" y="27594"/>
                    </a:moveTo>
                    <a:cubicBezTo>
                      <a:pt x="2221274" y="27594"/>
                      <a:pt x="2215741" y="22075"/>
                      <a:pt x="2215741" y="13797"/>
                    </a:cubicBezTo>
                    <a:cubicBezTo>
                      <a:pt x="2215741" y="5519"/>
                      <a:pt x="2221274" y="0"/>
                      <a:pt x="2229573" y="0"/>
                    </a:cubicBezTo>
                    <a:lnTo>
                      <a:pt x="2230956" y="0"/>
                    </a:lnTo>
                    <a:cubicBezTo>
                      <a:pt x="2239254" y="0"/>
                      <a:pt x="2244787" y="5519"/>
                      <a:pt x="2244787" y="13797"/>
                    </a:cubicBezTo>
                    <a:cubicBezTo>
                      <a:pt x="2244787" y="22075"/>
                      <a:pt x="2237871" y="27594"/>
                      <a:pt x="2229573" y="27594"/>
                    </a:cubicBezTo>
                    <a:close/>
                    <a:moveTo>
                      <a:pt x="1786977" y="27594"/>
                    </a:moveTo>
                    <a:cubicBezTo>
                      <a:pt x="1778679" y="27594"/>
                      <a:pt x="1773146" y="22075"/>
                      <a:pt x="1773146" y="13797"/>
                    </a:cubicBezTo>
                    <a:cubicBezTo>
                      <a:pt x="1773146" y="5519"/>
                      <a:pt x="1778679" y="0"/>
                      <a:pt x="1786977" y="0"/>
                    </a:cubicBezTo>
                    <a:lnTo>
                      <a:pt x="1788361" y="0"/>
                    </a:lnTo>
                    <a:cubicBezTo>
                      <a:pt x="1796659" y="0"/>
                      <a:pt x="1802192" y="5519"/>
                      <a:pt x="1802192" y="13797"/>
                    </a:cubicBezTo>
                    <a:cubicBezTo>
                      <a:pt x="1802192" y="22075"/>
                      <a:pt x="1793893" y="27594"/>
                      <a:pt x="1786977" y="27594"/>
                    </a:cubicBezTo>
                    <a:close/>
                    <a:moveTo>
                      <a:pt x="1342999" y="27594"/>
                    </a:moveTo>
                    <a:lnTo>
                      <a:pt x="1341616" y="27594"/>
                    </a:lnTo>
                    <a:cubicBezTo>
                      <a:pt x="1333317" y="27594"/>
                      <a:pt x="1327785" y="22075"/>
                      <a:pt x="1327785" y="13797"/>
                    </a:cubicBezTo>
                    <a:cubicBezTo>
                      <a:pt x="1327785" y="5519"/>
                      <a:pt x="1333317" y="0"/>
                      <a:pt x="1341616" y="0"/>
                    </a:cubicBezTo>
                    <a:lnTo>
                      <a:pt x="1342999" y="0"/>
                    </a:lnTo>
                    <a:cubicBezTo>
                      <a:pt x="1351298" y="0"/>
                      <a:pt x="1356831" y="5519"/>
                      <a:pt x="1356831" y="13797"/>
                    </a:cubicBezTo>
                    <a:cubicBezTo>
                      <a:pt x="1356831" y="22075"/>
                      <a:pt x="1351298" y="27594"/>
                      <a:pt x="1342999" y="27594"/>
                    </a:cubicBezTo>
                    <a:close/>
                    <a:moveTo>
                      <a:pt x="900404" y="27594"/>
                    </a:moveTo>
                    <a:cubicBezTo>
                      <a:pt x="892106" y="27594"/>
                      <a:pt x="886573" y="22075"/>
                      <a:pt x="886573" y="13797"/>
                    </a:cubicBezTo>
                    <a:cubicBezTo>
                      <a:pt x="886573" y="5519"/>
                      <a:pt x="892106" y="0"/>
                      <a:pt x="900404" y="0"/>
                    </a:cubicBezTo>
                    <a:lnTo>
                      <a:pt x="901787" y="0"/>
                    </a:lnTo>
                    <a:cubicBezTo>
                      <a:pt x="910086" y="0"/>
                      <a:pt x="915618" y="5519"/>
                      <a:pt x="915618" y="13797"/>
                    </a:cubicBezTo>
                    <a:cubicBezTo>
                      <a:pt x="915618" y="22075"/>
                      <a:pt x="908703" y="27594"/>
                      <a:pt x="900404" y="27594"/>
                    </a:cubicBezTo>
                    <a:close/>
                    <a:moveTo>
                      <a:pt x="457809" y="27594"/>
                    </a:moveTo>
                    <a:lnTo>
                      <a:pt x="456426" y="27594"/>
                    </a:lnTo>
                    <a:cubicBezTo>
                      <a:pt x="448127" y="27594"/>
                      <a:pt x="442595" y="22075"/>
                      <a:pt x="442595" y="13797"/>
                    </a:cubicBezTo>
                    <a:cubicBezTo>
                      <a:pt x="442595" y="5519"/>
                      <a:pt x="448127" y="0"/>
                      <a:pt x="456426" y="0"/>
                    </a:cubicBezTo>
                    <a:lnTo>
                      <a:pt x="457809" y="0"/>
                    </a:lnTo>
                    <a:cubicBezTo>
                      <a:pt x="466108" y="0"/>
                      <a:pt x="471640" y="5519"/>
                      <a:pt x="471640" y="13797"/>
                    </a:cubicBezTo>
                    <a:cubicBezTo>
                      <a:pt x="471640" y="22075"/>
                      <a:pt x="464725" y="27594"/>
                      <a:pt x="457809" y="27594"/>
                    </a:cubicBezTo>
                    <a:close/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2" name="Google Shape;702;p17"/>
              <p:cNvSpPr/>
              <p:nvPr/>
            </p:nvSpPr>
            <p:spPr>
              <a:xfrm>
                <a:off x="10591020" y="2929071"/>
                <a:ext cx="27662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7662" h="27593" extrusionOk="0">
                    <a:moveTo>
                      <a:pt x="13831" y="27594"/>
                    </a:moveTo>
                    <a:cubicBezTo>
                      <a:pt x="5533" y="27594"/>
                      <a:pt x="0" y="22075"/>
                      <a:pt x="0" y="13797"/>
                    </a:cubicBezTo>
                    <a:cubicBezTo>
                      <a:pt x="0" y="5519"/>
                      <a:pt x="5533" y="0"/>
                      <a:pt x="13831" y="0"/>
                    </a:cubicBezTo>
                    <a:lnTo>
                      <a:pt x="13831" y="0"/>
                    </a:lnTo>
                    <a:cubicBezTo>
                      <a:pt x="22130" y="0"/>
                      <a:pt x="27662" y="5519"/>
                      <a:pt x="27662" y="13797"/>
                    </a:cubicBezTo>
                    <a:cubicBezTo>
                      <a:pt x="27662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03" name="Google Shape;703;p17"/>
            <p:cNvGrpSpPr/>
            <p:nvPr/>
          </p:nvGrpSpPr>
          <p:grpSpPr>
            <a:xfrm>
              <a:off x="404546" y="2557262"/>
              <a:ext cx="8887861" cy="27593"/>
              <a:chOff x="1730821" y="3392649"/>
              <a:chExt cx="8887861" cy="27593"/>
            </a:xfrm>
          </p:grpSpPr>
          <p:sp>
            <p:nvSpPr>
              <p:cNvPr id="704" name="Google Shape;704;p17"/>
              <p:cNvSpPr/>
              <p:nvPr/>
            </p:nvSpPr>
            <p:spPr>
              <a:xfrm>
                <a:off x="1730821" y="3392649"/>
                <a:ext cx="29045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9045" h="27593" extrusionOk="0"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5" name="Google Shape;705;p17"/>
              <p:cNvSpPr/>
              <p:nvPr/>
            </p:nvSpPr>
            <p:spPr>
              <a:xfrm>
                <a:off x="2173416" y="3392649"/>
                <a:ext cx="8004054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8004054" h="27593" extrusionOk="0">
                    <a:moveTo>
                      <a:pt x="7988840" y="27594"/>
                    </a:moveTo>
                    <a:cubicBezTo>
                      <a:pt x="7980542" y="27594"/>
                      <a:pt x="7975009" y="22075"/>
                      <a:pt x="7975009" y="13797"/>
                    </a:cubicBezTo>
                    <a:cubicBezTo>
                      <a:pt x="7975009" y="5519"/>
                      <a:pt x="7980542" y="0"/>
                      <a:pt x="7988840" y="0"/>
                    </a:cubicBezTo>
                    <a:lnTo>
                      <a:pt x="7990224" y="0"/>
                    </a:lnTo>
                    <a:cubicBezTo>
                      <a:pt x="7998522" y="0"/>
                      <a:pt x="8004055" y="5519"/>
                      <a:pt x="8004055" y="13797"/>
                    </a:cubicBezTo>
                    <a:cubicBezTo>
                      <a:pt x="8004055" y="22075"/>
                      <a:pt x="7997139" y="27594"/>
                      <a:pt x="7988840" y="27594"/>
                    </a:cubicBezTo>
                    <a:close/>
                    <a:moveTo>
                      <a:pt x="7546245" y="27594"/>
                    </a:moveTo>
                    <a:cubicBezTo>
                      <a:pt x="7537947" y="27594"/>
                      <a:pt x="7532414" y="22075"/>
                      <a:pt x="7532414" y="13797"/>
                    </a:cubicBezTo>
                    <a:cubicBezTo>
                      <a:pt x="7532414" y="5519"/>
                      <a:pt x="7537947" y="0"/>
                      <a:pt x="7546245" y="0"/>
                    </a:cubicBezTo>
                    <a:lnTo>
                      <a:pt x="7547629" y="0"/>
                    </a:lnTo>
                    <a:cubicBezTo>
                      <a:pt x="7555927" y="0"/>
                      <a:pt x="7561460" y="5519"/>
                      <a:pt x="7561460" y="13797"/>
                    </a:cubicBezTo>
                    <a:cubicBezTo>
                      <a:pt x="7561460" y="22075"/>
                      <a:pt x="7554544" y="27594"/>
                      <a:pt x="7546245" y="27594"/>
                    </a:cubicBezTo>
                    <a:close/>
                    <a:moveTo>
                      <a:pt x="7103650" y="27594"/>
                    </a:moveTo>
                    <a:cubicBezTo>
                      <a:pt x="7095352" y="27594"/>
                      <a:pt x="7089819" y="22075"/>
                      <a:pt x="7089819" y="13797"/>
                    </a:cubicBezTo>
                    <a:cubicBezTo>
                      <a:pt x="7089819" y="5519"/>
                      <a:pt x="7095352" y="0"/>
                      <a:pt x="7103650" y="0"/>
                    </a:cubicBezTo>
                    <a:lnTo>
                      <a:pt x="7105034" y="0"/>
                    </a:lnTo>
                    <a:cubicBezTo>
                      <a:pt x="7113332" y="0"/>
                      <a:pt x="7118865" y="5519"/>
                      <a:pt x="7118865" y="13797"/>
                    </a:cubicBezTo>
                    <a:cubicBezTo>
                      <a:pt x="7118865" y="22075"/>
                      <a:pt x="7110566" y="27594"/>
                      <a:pt x="7103650" y="27594"/>
                    </a:cubicBezTo>
                    <a:close/>
                    <a:moveTo>
                      <a:pt x="6659672" y="27594"/>
                    </a:moveTo>
                    <a:cubicBezTo>
                      <a:pt x="6651374" y="27594"/>
                      <a:pt x="6645841" y="22075"/>
                      <a:pt x="6645841" y="13797"/>
                    </a:cubicBezTo>
                    <a:cubicBezTo>
                      <a:pt x="6645841" y="5519"/>
                      <a:pt x="6651374" y="0"/>
                      <a:pt x="6659672" y="0"/>
                    </a:cubicBezTo>
                    <a:lnTo>
                      <a:pt x="6661055" y="0"/>
                    </a:lnTo>
                    <a:cubicBezTo>
                      <a:pt x="6669354" y="0"/>
                      <a:pt x="6674886" y="5519"/>
                      <a:pt x="6674886" y="13797"/>
                    </a:cubicBezTo>
                    <a:cubicBezTo>
                      <a:pt x="6674886" y="22075"/>
                      <a:pt x="6667971" y="27594"/>
                      <a:pt x="6659672" y="27594"/>
                    </a:cubicBezTo>
                    <a:close/>
                    <a:moveTo>
                      <a:pt x="6217077" y="27594"/>
                    </a:moveTo>
                    <a:cubicBezTo>
                      <a:pt x="6208779" y="27594"/>
                      <a:pt x="6203246" y="22075"/>
                      <a:pt x="6203246" y="13797"/>
                    </a:cubicBezTo>
                    <a:cubicBezTo>
                      <a:pt x="6203246" y="5519"/>
                      <a:pt x="6208779" y="0"/>
                      <a:pt x="6217077" y="0"/>
                    </a:cubicBezTo>
                    <a:lnTo>
                      <a:pt x="6218460" y="0"/>
                    </a:lnTo>
                    <a:cubicBezTo>
                      <a:pt x="6226759" y="0"/>
                      <a:pt x="6232291" y="5519"/>
                      <a:pt x="6232291" y="13797"/>
                    </a:cubicBezTo>
                    <a:cubicBezTo>
                      <a:pt x="6232291" y="22075"/>
                      <a:pt x="6225376" y="27594"/>
                      <a:pt x="6217077" y="27594"/>
                    </a:cubicBezTo>
                    <a:close/>
                    <a:moveTo>
                      <a:pt x="5774482" y="27594"/>
                    </a:moveTo>
                    <a:cubicBezTo>
                      <a:pt x="5766183" y="27594"/>
                      <a:pt x="5760651" y="22075"/>
                      <a:pt x="5760651" y="13797"/>
                    </a:cubicBezTo>
                    <a:cubicBezTo>
                      <a:pt x="5760651" y="5519"/>
                      <a:pt x="5766183" y="0"/>
                      <a:pt x="5774482" y="0"/>
                    </a:cubicBezTo>
                    <a:lnTo>
                      <a:pt x="5775865" y="0"/>
                    </a:lnTo>
                    <a:cubicBezTo>
                      <a:pt x="5784164" y="0"/>
                      <a:pt x="5789696" y="5519"/>
                      <a:pt x="5789696" y="13797"/>
                    </a:cubicBezTo>
                    <a:cubicBezTo>
                      <a:pt x="5789696" y="22075"/>
                      <a:pt x="5781398" y="27594"/>
                      <a:pt x="5774482" y="27594"/>
                    </a:cubicBezTo>
                    <a:close/>
                    <a:moveTo>
                      <a:pt x="5330504" y="27594"/>
                    </a:moveTo>
                    <a:cubicBezTo>
                      <a:pt x="5322205" y="27594"/>
                      <a:pt x="5316673" y="22075"/>
                      <a:pt x="5316673" y="13797"/>
                    </a:cubicBezTo>
                    <a:cubicBezTo>
                      <a:pt x="5316673" y="5519"/>
                      <a:pt x="5322205" y="0"/>
                      <a:pt x="5330504" y="0"/>
                    </a:cubicBezTo>
                    <a:lnTo>
                      <a:pt x="5331887" y="0"/>
                    </a:lnTo>
                    <a:cubicBezTo>
                      <a:pt x="5340186" y="0"/>
                      <a:pt x="5345718" y="5519"/>
                      <a:pt x="5345718" y="13797"/>
                    </a:cubicBezTo>
                    <a:cubicBezTo>
                      <a:pt x="5345718" y="22075"/>
                      <a:pt x="5338803" y="27594"/>
                      <a:pt x="5330504" y="27594"/>
                    </a:cubicBezTo>
                    <a:close/>
                    <a:moveTo>
                      <a:pt x="4887909" y="27594"/>
                    </a:moveTo>
                    <a:cubicBezTo>
                      <a:pt x="4879610" y="27594"/>
                      <a:pt x="4874078" y="22075"/>
                      <a:pt x="4874078" y="13797"/>
                    </a:cubicBezTo>
                    <a:cubicBezTo>
                      <a:pt x="4874078" y="5519"/>
                      <a:pt x="4879610" y="0"/>
                      <a:pt x="4887909" y="0"/>
                    </a:cubicBezTo>
                    <a:lnTo>
                      <a:pt x="4889292" y="0"/>
                    </a:lnTo>
                    <a:cubicBezTo>
                      <a:pt x="4897591" y="0"/>
                      <a:pt x="4903123" y="5519"/>
                      <a:pt x="4903123" y="13797"/>
                    </a:cubicBezTo>
                    <a:cubicBezTo>
                      <a:pt x="4903123" y="22075"/>
                      <a:pt x="4896208" y="27594"/>
                      <a:pt x="4887909" y="27594"/>
                    </a:cubicBezTo>
                    <a:close/>
                    <a:moveTo>
                      <a:pt x="4445314" y="27594"/>
                    </a:moveTo>
                    <a:cubicBezTo>
                      <a:pt x="4437015" y="27594"/>
                      <a:pt x="4431483" y="22075"/>
                      <a:pt x="4431483" y="13797"/>
                    </a:cubicBezTo>
                    <a:cubicBezTo>
                      <a:pt x="4431483" y="5519"/>
                      <a:pt x="4437015" y="0"/>
                      <a:pt x="4445314" y="0"/>
                    </a:cubicBezTo>
                    <a:lnTo>
                      <a:pt x="4446697" y="0"/>
                    </a:lnTo>
                    <a:cubicBezTo>
                      <a:pt x="4454996" y="0"/>
                      <a:pt x="4460528" y="5519"/>
                      <a:pt x="4460528" y="13797"/>
                    </a:cubicBezTo>
                    <a:cubicBezTo>
                      <a:pt x="4460528" y="22075"/>
                      <a:pt x="4452229" y="27594"/>
                      <a:pt x="4445314" y="27594"/>
                    </a:cubicBezTo>
                    <a:close/>
                    <a:moveTo>
                      <a:pt x="4001336" y="27594"/>
                    </a:moveTo>
                    <a:cubicBezTo>
                      <a:pt x="3993037" y="27594"/>
                      <a:pt x="3987504" y="22075"/>
                      <a:pt x="3987504" y="13797"/>
                    </a:cubicBezTo>
                    <a:cubicBezTo>
                      <a:pt x="3987504" y="5519"/>
                      <a:pt x="3993037" y="0"/>
                      <a:pt x="4001336" y="0"/>
                    </a:cubicBezTo>
                    <a:lnTo>
                      <a:pt x="4002719" y="0"/>
                    </a:lnTo>
                    <a:cubicBezTo>
                      <a:pt x="4011018" y="0"/>
                      <a:pt x="4016550" y="5519"/>
                      <a:pt x="4016550" y="13797"/>
                    </a:cubicBezTo>
                    <a:cubicBezTo>
                      <a:pt x="4016550" y="22075"/>
                      <a:pt x="4009634" y="27594"/>
                      <a:pt x="4001336" y="27594"/>
                    </a:cubicBezTo>
                    <a:close/>
                    <a:moveTo>
                      <a:pt x="3558741" y="27594"/>
                    </a:moveTo>
                    <a:lnTo>
                      <a:pt x="3557358" y="27594"/>
                    </a:lnTo>
                    <a:cubicBezTo>
                      <a:pt x="3549059" y="27594"/>
                      <a:pt x="3543527" y="22075"/>
                      <a:pt x="3543527" y="13797"/>
                    </a:cubicBezTo>
                    <a:cubicBezTo>
                      <a:pt x="3543527" y="5519"/>
                      <a:pt x="3549059" y="0"/>
                      <a:pt x="3557358" y="0"/>
                    </a:cubicBezTo>
                    <a:lnTo>
                      <a:pt x="3558741" y="0"/>
                    </a:lnTo>
                    <a:cubicBezTo>
                      <a:pt x="3567039" y="0"/>
                      <a:pt x="3572572" y="5519"/>
                      <a:pt x="3572572" y="13797"/>
                    </a:cubicBezTo>
                    <a:cubicBezTo>
                      <a:pt x="3572572" y="22075"/>
                      <a:pt x="3567039" y="27594"/>
                      <a:pt x="3558741" y="27594"/>
                    </a:cubicBezTo>
                    <a:close/>
                    <a:moveTo>
                      <a:pt x="3116146" y="27594"/>
                    </a:moveTo>
                    <a:cubicBezTo>
                      <a:pt x="3107847" y="27594"/>
                      <a:pt x="3102314" y="22075"/>
                      <a:pt x="3102314" y="13797"/>
                    </a:cubicBezTo>
                    <a:cubicBezTo>
                      <a:pt x="3102314" y="5519"/>
                      <a:pt x="3107847" y="0"/>
                      <a:pt x="3116146" y="0"/>
                    </a:cubicBezTo>
                    <a:lnTo>
                      <a:pt x="3117529" y="0"/>
                    </a:lnTo>
                    <a:cubicBezTo>
                      <a:pt x="3125827" y="0"/>
                      <a:pt x="3131360" y="5519"/>
                      <a:pt x="3131360" y="13797"/>
                    </a:cubicBezTo>
                    <a:cubicBezTo>
                      <a:pt x="3131360" y="22075"/>
                      <a:pt x="3123061" y="27594"/>
                      <a:pt x="3116146" y="27594"/>
                    </a:cubicBezTo>
                    <a:close/>
                    <a:moveTo>
                      <a:pt x="2672168" y="27594"/>
                    </a:moveTo>
                    <a:lnTo>
                      <a:pt x="2670785" y="27594"/>
                    </a:lnTo>
                    <a:cubicBezTo>
                      <a:pt x="2662486" y="27594"/>
                      <a:pt x="2656953" y="22075"/>
                      <a:pt x="2656953" y="13797"/>
                    </a:cubicBezTo>
                    <a:cubicBezTo>
                      <a:pt x="2656953" y="5519"/>
                      <a:pt x="2662486" y="0"/>
                      <a:pt x="2670785" y="0"/>
                    </a:cubicBezTo>
                    <a:lnTo>
                      <a:pt x="2672168" y="0"/>
                    </a:lnTo>
                    <a:cubicBezTo>
                      <a:pt x="2680466" y="0"/>
                      <a:pt x="2685999" y="5519"/>
                      <a:pt x="2685999" y="13797"/>
                    </a:cubicBezTo>
                    <a:cubicBezTo>
                      <a:pt x="2685999" y="22075"/>
                      <a:pt x="2680466" y="27594"/>
                      <a:pt x="2672168" y="27594"/>
                    </a:cubicBezTo>
                    <a:close/>
                    <a:moveTo>
                      <a:pt x="2229573" y="27594"/>
                    </a:moveTo>
                    <a:cubicBezTo>
                      <a:pt x="2221274" y="27594"/>
                      <a:pt x="2215741" y="22075"/>
                      <a:pt x="2215741" y="13797"/>
                    </a:cubicBezTo>
                    <a:cubicBezTo>
                      <a:pt x="2215741" y="5519"/>
                      <a:pt x="2221274" y="0"/>
                      <a:pt x="2229573" y="0"/>
                    </a:cubicBezTo>
                    <a:lnTo>
                      <a:pt x="2230956" y="0"/>
                    </a:lnTo>
                    <a:cubicBezTo>
                      <a:pt x="2239254" y="0"/>
                      <a:pt x="2244787" y="5519"/>
                      <a:pt x="2244787" y="13797"/>
                    </a:cubicBezTo>
                    <a:cubicBezTo>
                      <a:pt x="2244787" y="22075"/>
                      <a:pt x="2237871" y="27594"/>
                      <a:pt x="2229573" y="27594"/>
                    </a:cubicBezTo>
                    <a:close/>
                    <a:moveTo>
                      <a:pt x="1786977" y="27594"/>
                    </a:moveTo>
                    <a:cubicBezTo>
                      <a:pt x="1778679" y="27594"/>
                      <a:pt x="1773146" y="22075"/>
                      <a:pt x="1773146" y="13797"/>
                    </a:cubicBezTo>
                    <a:cubicBezTo>
                      <a:pt x="1773146" y="5519"/>
                      <a:pt x="1778679" y="0"/>
                      <a:pt x="1786977" y="0"/>
                    </a:cubicBezTo>
                    <a:lnTo>
                      <a:pt x="1788361" y="0"/>
                    </a:lnTo>
                    <a:cubicBezTo>
                      <a:pt x="1796659" y="0"/>
                      <a:pt x="1802192" y="5519"/>
                      <a:pt x="1802192" y="13797"/>
                    </a:cubicBezTo>
                    <a:cubicBezTo>
                      <a:pt x="1802192" y="22075"/>
                      <a:pt x="1793893" y="27594"/>
                      <a:pt x="1786977" y="27594"/>
                    </a:cubicBezTo>
                    <a:close/>
                    <a:moveTo>
                      <a:pt x="1342999" y="27594"/>
                    </a:moveTo>
                    <a:lnTo>
                      <a:pt x="1341616" y="27594"/>
                    </a:lnTo>
                    <a:cubicBezTo>
                      <a:pt x="1333317" y="27594"/>
                      <a:pt x="1327785" y="22075"/>
                      <a:pt x="1327785" y="13797"/>
                    </a:cubicBezTo>
                    <a:cubicBezTo>
                      <a:pt x="1327785" y="5519"/>
                      <a:pt x="1333317" y="0"/>
                      <a:pt x="1341616" y="0"/>
                    </a:cubicBezTo>
                    <a:lnTo>
                      <a:pt x="1342999" y="0"/>
                    </a:lnTo>
                    <a:cubicBezTo>
                      <a:pt x="1351298" y="0"/>
                      <a:pt x="1356831" y="5519"/>
                      <a:pt x="1356831" y="13797"/>
                    </a:cubicBezTo>
                    <a:cubicBezTo>
                      <a:pt x="1356831" y="22075"/>
                      <a:pt x="1351298" y="27594"/>
                      <a:pt x="1342999" y="27594"/>
                    </a:cubicBezTo>
                    <a:close/>
                    <a:moveTo>
                      <a:pt x="900404" y="27594"/>
                    </a:moveTo>
                    <a:cubicBezTo>
                      <a:pt x="892106" y="27594"/>
                      <a:pt x="886573" y="22075"/>
                      <a:pt x="886573" y="13797"/>
                    </a:cubicBezTo>
                    <a:cubicBezTo>
                      <a:pt x="886573" y="5519"/>
                      <a:pt x="892106" y="0"/>
                      <a:pt x="900404" y="0"/>
                    </a:cubicBezTo>
                    <a:lnTo>
                      <a:pt x="901787" y="0"/>
                    </a:lnTo>
                    <a:cubicBezTo>
                      <a:pt x="910086" y="0"/>
                      <a:pt x="915618" y="5519"/>
                      <a:pt x="915618" y="13797"/>
                    </a:cubicBezTo>
                    <a:cubicBezTo>
                      <a:pt x="915618" y="22075"/>
                      <a:pt x="908703" y="27594"/>
                      <a:pt x="900404" y="27594"/>
                    </a:cubicBezTo>
                    <a:close/>
                    <a:moveTo>
                      <a:pt x="457809" y="27594"/>
                    </a:moveTo>
                    <a:lnTo>
                      <a:pt x="456426" y="27594"/>
                    </a:lnTo>
                    <a:cubicBezTo>
                      <a:pt x="448127" y="27594"/>
                      <a:pt x="442595" y="22075"/>
                      <a:pt x="442595" y="13797"/>
                    </a:cubicBezTo>
                    <a:cubicBezTo>
                      <a:pt x="442595" y="5519"/>
                      <a:pt x="448127" y="0"/>
                      <a:pt x="456426" y="0"/>
                    </a:cubicBezTo>
                    <a:lnTo>
                      <a:pt x="457809" y="0"/>
                    </a:lnTo>
                    <a:cubicBezTo>
                      <a:pt x="466108" y="0"/>
                      <a:pt x="471640" y="5519"/>
                      <a:pt x="471640" y="13797"/>
                    </a:cubicBezTo>
                    <a:cubicBezTo>
                      <a:pt x="471640" y="22075"/>
                      <a:pt x="464725" y="27594"/>
                      <a:pt x="457809" y="27594"/>
                    </a:cubicBezTo>
                    <a:close/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6" name="Google Shape;706;p17"/>
              <p:cNvSpPr/>
              <p:nvPr/>
            </p:nvSpPr>
            <p:spPr>
              <a:xfrm>
                <a:off x="10591020" y="3392649"/>
                <a:ext cx="27662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7662" h="27593" extrusionOk="0">
                    <a:moveTo>
                      <a:pt x="13831" y="27594"/>
                    </a:moveTo>
                    <a:cubicBezTo>
                      <a:pt x="5533" y="27594"/>
                      <a:pt x="0" y="22075"/>
                      <a:pt x="0" y="13797"/>
                    </a:cubicBezTo>
                    <a:cubicBezTo>
                      <a:pt x="0" y="5519"/>
                      <a:pt x="5533" y="0"/>
                      <a:pt x="13831" y="0"/>
                    </a:cubicBezTo>
                    <a:lnTo>
                      <a:pt x="13831" y="0"/>
                    </a:lnTo>
                    <a:cubicBezTo>
                      <a:pt x="22130" y="0"/>
                      <a:pt x="27662" y="5519"/>
                      <a:pt x="27662" y="13797"/>
                    </a:cubicBezTo>
                    <a:cubicBezTo>
                      <a:pt x="27662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07" name="Google Shape;707;p17"/>
            <p:cNvGrpSpPr/>
            <p:nvPr/>
          </p:nvGrpSpPr>
          <p:grpSpPr>
            <a:xfrm>
              <a:off x="404546" y="3022218"/>
              <a:ext cx="8887861" cy="27593"/>
              <a:chOff x="1730821" y="3857606"/>
              <a:chExt cx="8887861" cy="27593"/>
            </a:xfrm>
          </p:grpSpPr>
          <p:sp>
            <p:nvSpPr>
              <p:cNvPr id="708" name="Google Shape;708;p17"/>
              <p:cNvSpPr/>
              <p:nvPr/>
            </p:nvSpPr>
            <p:spPr>
              <a:xfrm>
                <a:off x="1730821" y="3857606"/>
                <a:ext cx="29045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9045" h="27593" extrusionOk="0"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9" name="Google Shape;709;p17"/>
              <p:cNvSpPr/>
              <p:nvPr/>
            </p:nvSpPr>
            <p:spPr>
              <a:xfrm>
                <a:off x="2173416" y="3857606"/>
                <a:ext cx="8004054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8004054" h="27593" extrusionOk="0">
                    <a:moveTo>
                      <a:pt x="7988840" y="27594"/>
                    </a:moveTo>
                    <a:cubicBezTo>
                      <a:pt x="7980542" y="27594"/>
                      <a:pt x="7975009" y="22075"/>
                      <a:pt x="7975009" y="13797"/>
                    </a:cubicBezTo>
                    <a:cubicBezTo>
                      <a:pt x="7975009" y="5519"/>
                      <a:pt x="7980542" y="0"/>
                      <a:pt x="7988840" y="0"/>
                    </a:cubicBezTo>
                    <a:lnTo>
                      <a:pt x="7990224" y="0"/>
                    </a:lnTo>
                    <a:cubicBezTo>
                      <a:pt x="7998522" y="0"/>
                      <a:pt x="8004055" y="5519"/>
                      <a:pt x="8004055" y="13797"/>
                    </a:cubicBezTo>
                    <a:cubicBezTo>
                      <a:pt x="8004055" y="22075"/>
                      <a:pt x="7997139" y="27594"/>
                      <a:pt x="7988840" y="27594"/>
                    </a:cubicBezTo>
                    <a:close/>
                    <a:moveTo>
                      <a:pt x="7546245" y="27594"/>
                    </a:moveTo>
                    <a:cubicBezTo>
                      <a:pt x="7537947" y="27594"/>
                      <a:pt x="7532414" y="22075"/>
                      <a:pt x="7532414" y="13797"/>
                    </a:cubicBezTo>
                    <a:cubicBezTo>
                      <a:pt x="7532414" y="5519"/>
                      <a:pt x="7537947" y="0"/>
                      <a:pt x="7546245" y="0"/>
                    </a:cubicBezTo>
                    <a:lnTo>
                      <a:pt x="7547629" y="0"/>
                    </a:lnTo>
                    <a:cubicBezTo>
                      <a:pt x="7555927" y="0"/>
                      <a:pt x="7561460" y="5519"/>
                      <a:pt x="7561460" y="13797"/>
                    </a:cubicBezTo>
                    <a:cubicBezTo>
                      <a:pt x="7561460" y="22075"/>
                      <a:pt x="7554544" y="27594"/>
                      <a:pt x="7546245" y="27594"/>
                    </a:cubicBezTo>
                    <a:close/>
                    <a:moveTo>
                      <a:pt x="7103650" y="27594"/>
                    </a:moveTo>
                    <a:cubicBezTo>
                      <a:pt x="7095352" y="27594"/>
                      <a:pt x="7089819" y="22075"/>
                      <a:pt x="7089819" y="13797"/>
                    </a:cubicBezTo>
                    <a:cubicBezTo>
                      <a:pt x="7089819" y="5519"/>
                      <a:pt x="7095352" y="0"/>
                      <a:pt x="7103650" y="0"/>
                    </a:cubicBezTo>
                    <a:lnTo>
                      <a:pt x="7105034" y="0"/>
                    </a:lnTo>
                    <a:cubicBezTo>
                      <a:pt x="7113332" y="0"/>
                      <a:pt x="7118865" y="5519"/>
                      <a:pt x="7118865" y="13797"/>
                    </a:cubicBezTo>
                    <a:cubicBezTo>
                      <a:pt x="7118865" y="22075"/>
                      <a:pt x="7110566" y="27594"/>
                      <a:pt x="7103650" y="27594"/>
                    </a:cubicBezTo>
                    <a:close/>
                    <a:moveTo>
                      <a:pt x="6659672" y="27594"/>
                    </a:moveTo>
                    <a:cubicBezTo>
                      <a:pt x="6651374" y="27594"/>
                      <a:pt x="6645841" y="22075"/>
                      <a:pt x="6645841" y="13797"/>
                    </a:cubicBezTo>
                    <a:cubicBezTo>
                      <a:pt x="6645841" y="5519"/>
                      <a:pt x="6651374" y="0"/>
                      <a:pt x="6659672" y="0"/>
                    </a:cubicBezTo>
                    <a:lnTo>
                      <a:pt x="6661055" y="0"/>
                    </a:lnTo>
                    <a:cubicBezTo>
                      <a:pt x="6669354" y="0"/>
                      <a:pt x="6674886" y="5519"/>
                      <a:pt x="6674886" y="13797"/>
                    </a:cubicBezTo>
                    <a:cubicBezTo>
                      <a:pt x="6674886" y="22075"/>
                      <a:pt x="6667971" y="27594"/>
                      <a:pt x="6659672" y="27594"/>
                    </a:cubicBezTo>
                    <a:close/>
                    <a:moveTo>
                      <a:pt x="6217077" y="27594"/>
                    </a:moveTo>
                    <a:cubicBezTo>
                      <a:pt x="6208779" y="27594"/>
                      <a:pt x="6203246" y="22075"/>
                      <a:pt x="6203246" y="13797"/>
                    </a:cubicBezTo>
                    <a:cubicBezTo>
                      <a:pt x="6203246" y="5519"/>
                      <a:pt x="6208779" y="0"/>
                      <a:pt x="6217077" y="0"/>
                    </a:cubicBezTo>
                    <a:lnTo>
                      <a:pt x="6218460" y="0"/>
                    </a:lnTo>
                    <a:cubicBezTo>
                      <a:pt x="6226759" y="0"/>
                      <a:pt x="6232291" y="5519"/>
                      <a:pt x="6232291" y="13797"/>
                    </a:cubicBezTo>
                    <a:cubicBezTo>
                      <a:pt x="6232291" y="22075"/>
                      <a:pt x="6225376" y="27594"/>
                      <a:pt x="6217077" y="27594"/>
                    </a:cubicBezTo>
                    <a:close/>
                    <a:moveTo>
                      <a:pt x="5774482" y="27594"/>
                    </a:moveTo>
                    <a:cubicBezTo>
                      <a:pt x="5766183" y="27594"/>
                      <a:pt x="5760651" y="22075"/>
                      <a:pt x="5760651" y="13797"/>
                    </a:cubicBezTo>
                    <a:cubicBezTo>
                      <a:pt x="5760651" y="5519"/>
                      <a:pt x="5766183" y="0"/>
                      <a:pt x="5774482" y="0"/>
                    </a:cubicBezTo>
                    <a:lnTo>
                      <a:pt x="5775865" y="0"/>
                    </a:lnTo>
                    <a:cubicBezTo>
                      <a:pt x="5784164" y="0"/>
                      <a:pt x="5789696" y="5519"/>
                      <a:pt x="5789696" y="13797"/>
                    </a:cubicBezTo>
                    <a:cubicBezTo>
                      <a:pt x="5789696" y="22075"/>
                      <a:pt x="5781398" y="27594"/>
                      <a:pt x="5774482" y="27594"/>
                    </a:cubicBezTo>
                    <a:close/>
                    <a:moveTo>
                      <a:pt x="5330504" y="27594"/>
                    </a:moveTo>
                    <a:cubicBezTo>
                      <a:pt x="5322205" y="27594"/>
                      <a:pt x="5316673" y="22075"/>
                      <a:pt x="5316673" y="13797"/>
                    </a:cubicBezTo>
                    <a:cubicBezTo>
                      <a:pt x="5316673" y="5519"/>
                      <a:pt x="5322205" y="0"/>
                      <a:pt x="5330504" y="0"/>
                    </a:cubicBezTo>
                    <a:lnTo>
                      <a:pt x="5331887" y="0"/>
                    </a:lnTo>
                    <a:cubicBezTo>
                      <a:pt x="5340186" y="0"/>
                      <a:pt x="5345718" y="5519"/>
                      <a:pt x="5345718" y="13797"/>
                    </a:cubicBezTo>
                    <a:cubicBezTo>
                      <a:pt x="5345718" y="22075"/>
                      <a:pt x="5338803" y="27594"/>
                      <a:pt x="5330504" y="27594"/>
                    </a:cubicBezTo>
                    <a:close/>
                    <a:moveTo>
                      <a:pt x="4887909" y="27594"/>
                    </a:moveTo>
                    <a:cubicBezTo>
                      <a:pt x="4879610" y="27594"/>
                      <a:pt x="4874078" y="22075"/>
                      <a:pt x="4874078" y="13797"/>
                    </a:cubicBezTo>
                    <a:cubicBezTo>
                      <a:pt x="4874078" y="5519"/>
                      <a:pt x="4879610" y="0"/>
                      <a:pt x="4887909" y="0"/>
                    </a:cubicBezTo>
                    <a:lnTo>
                      <a:pt x="4889292" y="0"/>
                    </a:lnTo>
                    <a:cubicBezTo>
                      <a:pt x="4897591" y="0"/>
                      <a:pt x="4903123" y="5519"/>
                      <a:pt x="4903123" y="13797"/>
                    </a:cubicBezTo>
                    <a:cubicBezTo>
                      <a:pt x="4903123" y="22075"/>
                      <a:pt x="4896208" y="27594"/>
                      <a:pt x="4887909" y="27594"/>
                    </a:cubicBezTo>
                    <a:close/>
                    <a:moveTo>
                      <a:pt x="4445314" y="27594"/>
                    </a:moveTo>
                    <a:cubicBezTo>
                      <a:pt x="4437015" y="27594"/>
                      <a:pt x="4431483" y="22075"/>
                      <a:pt x="4431483" y="13797"/>
                    </a:cubicBezTo>
                    <a:cubicBezTo>
                      <a:pt x="4431483" y="5519"/>
                      <a:pt x="4437015" y="0"/>
                      <a:pt x="4445314" y="0"/>
                    </a:cubicBezTo>
                    <a:lnTo>
                      <a:pt x="4446697" y="0"/>
                    </a:lnTo>
                    <a:cubicBezTo>
                      <a:pt x="4454996" y="0"/>
                      <a:pt x="4460528" y="5519"/>
                      <a:pt x="4460528" y="13797"/>
                    </a:cubicBezTo>
                    <a:cubicBezTo>
                      <a:pt x="4460528" y="22075"/>
                      <a:pt x="4452229" y="27594"/>
                      <a:pt x="4445314" y="27594"/>
                    </a:cubicBezTo>
                    <a:close/>
                    <a:moveTo>
                      <a:pt x="4001336" y="27594"/>
                    </a:moveTo>
                    <a:cubicBezTo>
                      <a:pt x="3993037" y="27594"/>
                      <a:pt x="3987504" y="22075"/>
                      <a:pt x="3987504" y="13797"/>
                    </a:cubicBezTo>
                    <a:cubicBezTo>
                      <a:pt x="3987504" y="5519"/>
                      <a:pt x="3993037" y="0"/>
                      <a:pt x="4001336" y="0"/>
                    </a:cubicBezTo>
                    <a:lnTo>
                      <a:pt x="4002719" y="0"/>
                    </a:lnTo>
                    <a:cubicBezTo>
                      <a:pt x="4011018" y="0"/>
                      <a:pt x="4016550" y="5519"/>
                      <a:pt x="4016550" y="13797"/>
                    </a:cubicBezTo>
                    <a:cubicBezTo>
                      <a:pt x="4016550" y="22075"/>
                      <a:pt x="4009634" y="27594"/>
                      <a:pt x="4001336" y="27594"/>
                    </a:cubicBezTo>
                    <a:close/>
                    <a:moveTo>
                      <a:pt x="3558741" y="27594"/>
                    </a:moveTo>
                    <a:lnTo>
                      <a:pt x="3557358" y="27594"/>
                    </a:lnTo>
                    <a:cubicBezTo>
                      <a:pt x="3549059" y="27594"/>
                      <a:pt x="3543527" y="22075"/>
                      <a:pt x="3543527" y="13797"/>
                    </a:cubicBezTo>
                    <a:cubicBezTo>
                      <a:pt x="3543527" y="5519"/>
                      <a:pt x="3549059" y="0"/>
                      <a:pt x="3557358" y="0"/>
                    </a:cubicBezTo>
                    <a:lnTo>
                      <a:pt x="3558741" y="0"/>
                    </a:lnTo>
                    <a:cubicBezTo>
                      <a:pt x="3567039" y="0"/>
                      <a:pt x="3572572" y="5519"/>
                      <a:pt x="3572572" y="13797"/>
                    </a:cubicBezTo>
                    <a:cubicBezTo>
                      <a:pt x="3572572" y="22075"/>
                      <a:pt x="3567039" y="27594"/>
                      <a:pt x="3558741" y="27594"/>
                    </a:cubicBezTo>
                    <a:close/>
                    <a:moveTo>
                      <a:pt x="3116146" y="27594"/>
                    </a:moveTo>
                    <a:cubicBezTo>
                      <a:pt x="3107847" y="27594"/>
                      <a:pt x="3102314" y="22075"/>
                      <a:pt x="3102314" y="13797"/>
                    </a:cubicBezTo>
                    <a:cubicBezTo>
                      <a:pt x="3102314" y="5519"/>
                      <a:pt x="3107847" y="0"/>
                      <a:pt x="3116146" y="0"/>
                    </a:cubicBezTo>
                    <a:lnTo>
                      <a:pt x="3117529" y="0"/>
                    </a:lnTo>
                    <a:cubicBezTo>
                      <a:pt x="3125827" y="0"/>
                      <a:pt x="3131360" y="5519"/>
                      <a:pt x="3131360" y="13797"/>
                    </a:cubicBezTo>
                    <a:cubicBezTo>
                      <a:pt x="3131360" y="22075"/>
                      <a:pt x="3123061" y="27594"/>
                      <a:pt x="3116146" y="27594"/>
                    </a:cubicBezTo>
                    <a:close/>
                    <a:moveTo>
                      <a:pt x="2672168" y="27594"/>
                    </a:moveTo>
                    <a:lnTo>
                      <a:pt x="2670785" y="27594"/>
                    </a:lnTo>
                    <a:cubicBezTo>
                      <a:pt x="2662486" y="27594"/>
                      <a:pt x="2656953" y="22075"/>
                      <a:pt x="2656953" y="13797"/>
                    </a:cubicBezTo>
                    <a:cubicBezTo>
                      <a:pt x="2656953" y="5519"/>
                      <a:pt x="2662486" y="0"/>
                      <a:pt x="2670785" y="0"/>
                    </a:cubicBezTo>
                    <a:lnTo>
                      <a:pt x="2672168" y="0"/>
                    </a:lnTo>
                    <a:cubicBezTo>
                      <a:pt x="2680466" y="0"/>
                      <a:pt x="2685999" y="5519"/>
                      <a:pt x="2685999" y="13797"/>
                    </a:cubicBezTo>
                    <a:cubicBezTo>
                      <a:pt x="2685999" y="22075"/>
                      <a:pt x="2680466" y="27594"/>
                      <a:pt x="2672168" y="27594"/>
                    </a:cubicBezTo>
                    <a:close/>
                    <a:moveTo>
                      <a:pt x="2229573" y="27594"/>
                    </a:moveTo>
                    <a:cubicBezTo>
                      <a:pt x="2221274" y="27594"/>
                      <a:pt x="2215741" y="22075"/>
                      <a:pt x="2215741" y="13797"/>
                    </a:cubicBezTo>
                    <a:cubicBezTo>
                      <a:pt x="2215741" y="5519"/>
                      <a:pt x="2221274" y="0"/>
                      <a:pt x="2229573" y="0"/>
                    </a:cubicBezTo>
                    <a:lnTo>
                      <a:pt x="2230956" y="0"/>
                    </a:lnTo>
                    <a:cubicBezTo>
                      <a:pt x="2239254" y="0"/>
                      <a:pt x="2244787" y="5519"/>
                      <a:pt x="2244787" y="13797"/>
                    </a:cubicBezTo>
                    <a:cubicBezTo>
                      <a:pt x="2244787" y="22075"/>
                      <a:pt x="2237871" y="27594"/>
                      <a:pt x="2229573" y="27594"/>
                    </a:cubicBezTo>
                    <a:close/>
                    <a:moveTo>
                      <a:pt x="1786977" y="27594"/>
                    </a:moveTo>
                    <a:cubicBezTo>
                      <a:pt x="1778679" y="27594"/>
                      <a:pt x="1773146" y="22075"/>
                      <a:pt x="1773146" y="13797"/>
                    </a:cubicBezTo>
                    <a:cubicBezTo>
                      <a:pt x="1773146" y="5519"/>
                      <a:pt x="1778679" y="0"/>
                      <a:pt x="1786977" y="0"/>
                    </a:cubicBezTo>
                    <a:lnTo>
                      <a:pt x="1788361" y="0"/>
                    </a:lnTo>
                    <a:cubicBezTo>
                      <a:pt x="1796659" y="0"/>
                      <a:pt x="1802192" y="5519"/>
                      <a:pt x="1802192" y="13797"/>
                    </a:cubicBezTo>
                    <a:cubicBezTo>
                      <a:pt x="1802192" y="22075"/>
                      <a:pt x="1793893" y="27594"/>
                      <a:pt x="1786977" y="27594"/>
                    </a:cubicBezTo>
                    <a:close/>
                    <a:moveTo>
                      <a:pt x="1342999" y="27594"/>
                    </a:moveTo>
                    <a:lnTo>
                      <a:pt x="1341616" y="27594"/>
                    </a:lnTo>
                    <a:cubicBezTo>
                      <a:pt x="1333317" y="27594"/>
                      <a:pt x="1327785" y="22075"/>
                      <a:pt x="1327785" y="13797"/>
                    </a:cubicBezTo>
                    <a:cubicBezTo>
                      <a:pt x="1327785" y="5519"/>
                      <a:pt x="1333317" y="0"/>
                      <a:pt x="1341616" y="0"/>
                    </a:cubicBezTo>
                    <a:lnTo>
                      <a:pt x="1342999" y="0"/>
                    </a:lnTo>
                    <a:cubicBezTo>
                      <a:pt x="1351298" y="0"/>
                      <a:pt x="1356831" y="5519"/>
                      <a:pt x="1356831" y="13797"/>
                    </a:cubicBezTo>
                    <a:cubicBezTo>
                      <a:pt x="1356831" y="22075"/>
                      <a:pt x="1351298" y="27594"/>
                      <a:pt x="1342999" y="27594"/>
                    </a:cubicBezTo>
                    <a:close/>
                    <a:moveTo>
                      <a:pt x="900404" y="27594"/>
                    </a:moveTo>
                    <a:cubicBezTo>
                      <a:pt x="892106" y="27594"/>
                      <a:pt x="886573" y="22075"/>
                      <a:pt x="886573" y="13797"/>
                    </a:cubicBezTo>
                    <a:cubicBezTo>
                      <a:pt x="886573" y="5519"/>
                      <a:pt x="892106" y="0"/>
                      <a:pt x="900404" y="0"/>
                    </a:cubicBezTo>
                    <a:lnTo>
                      <a:pt x="901787" y="0"/>
                    </a:lnTo>
                    <a:cubicBezTo>
                      <a:pt x="910086" y="0"/>
                      <a:pt x="915618" y="5519"/>
                      <a:pt x="915618" y="13797"/>
                    </a:cubicBezTo>
                    <a:cubicBezTo>
                      <a:pt x="915618" y="22075"/>
                      <a:pt x="908703" y="27594"/>
                      <a:pt x="900404" y="27594"/>
                    </a:cubicBezTo>
                    <a:close/>
                    <a:moveTo>
                      <a:pt x="457809" y="27594"/>
                    </a:moveTo>
                    <a:lnTo>
                      <a:pt x="456426" y="27594"/>
                    </a:lnTo>
                    <a:cubicBezTo>
                      <a:pt x="448127" y="27594"/>
                      <a:pt x="442595" y="22075"/>
                      <a:pt x="442595" y="13797"/>
                    </a:cubicBezTo>
                    <a:cubicBezTo>
                      <a:pt x="442595" y="5519"/>
                      <a:pt x="448127" y="0"/>
                      <a:pt x="456426" y="0"/>
                    </a:cubicBezTo>
                    <a:lnTo>
                      <a:pt x="457809" y="0"/>
                    </a:lnTo>
                    <a:cubicBezTo>
                      <a:pt x="466108" y="0"/>
                      <a:pt x="471640" y="5519"/>
                      <a:pt x="471640" y="13797"/>
                    </a:cubicBezTo>
                    <a:cubicBezTo>
                      <a:pt x="471640" y="22075"/>
                      <a:pt x="464725" y="27594"/>
                      <a:pt x="457809" y="27594"/>
                    </a:cubicBezTo>
                    <a:close/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0" name="Google Shape;710;p17"/>
              <p:cNvSpPr/>
              <p:nvPr/>
            </p:nvSpPr>
            <p:spPr>
              <a:xfrm>
                <a:off x="10591020" y="3857606"/>
                <a:ext cx="27662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7662" h="27593" extrusionOk="0">
                    <a:moveTo>
                      <a:pt x="13831" y="27594"/>
                    </a:moveTo>
                    <a:cubicBezTo>
                      <a:pt x="5533" y="27594"/>
                      <a:pt x="0" y="22075"/>
                      <a:pt x="0" y="13797"/>
                    </a:cubicBezTo>
                    <a:cubicBezTo>
                      <a:pt x="0" y="5519"/>
                      <a:pt x="5533" y="0"/>
                      <a:pt x="13831" y="0"/>
                    </a:cubicBezTo>
                    <a:lnTo>
                      <a:pt x="13831" y="0"/>
                    </a:lnTo>
                    <a:cubicBezTo>
                      <a:pt x="22130" y="0"/>
                      <a:pt x="27662" y="5519"/>
                      <a:pt x="27662" y="13797"/>
                    </a:cubicBezTo>
                    <a:cubicBezTo>
                      <a:pt x="27662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11" name="Google Shape;711;p17"/>
            <p:cNvGrpSpPr/>
            <p:nvPr/>
          </p:nvGrpSpPr>
          <p:grpSpPr>
            <a:xfrm>
              <a:off x="404546" y="3485796"/>
              <a:ext cx="8887861" cy="27593"/>
              <a:chOff x="1730821" y="4321183"/>
              <a:chExt cx="8887861" cy="27593"/>
            </a:xfrm>
          </p:grpSpPr>
          <p:sp>
            <p:nvSpPr>
              <p:cNvPr id="712" name="Google Shape;712;p17"/>
              <p:cNvSpPr/>
              <p:nvPr/>
            </p:nvSpPr>
            <p:spPr>
              <a:xfrm>
                <a:off x="1730821" y="4321183"/>
                <a:ext cx="29045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9045" h="27593" extrusionOk="0"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3" name="Google Shape;713;p17"/>
              <p:cNvSpPr/>
              <p:nvPr/>
            </p:nvSpPr>
            <p:spPr>
              <a:xfrm>
                <a:off x="2173416" y="4321183"/>
                <a:ext cx="8004054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8004054" h="27593" extrusionOk="0">
                    <a:moveTo>
                      <a:pt x="7988840" y="27594"/>
                    </a:moveTo>
                    <a:cubicBezTo>
                      <a:pt x="7980542" y="27594"/>
                      <a:pt x="7975009" y="22075"/>
                      <a:pt x="7975009" y="13797"/>
                    </a:cubicBezTo>
                    <a:cubicBezTo>
                      <a:pt x="7975009" y="5519"/>
                      <a:pt x="7980542" y="0"/>
                      <a:pt x="7988840" y="0"/>
                    </a:cubicBezTo>
                    <a:lnTo>
                      <a:pt x="7990224" y="0"/>
                    </a:lnTo>
                    <a:cubicBezTo>
                      <a:pt x="7998522" y="0"/>
                      <a:pt x="8004055" y="5519"/>
                      <a:pt x="8004055" y="13797"/>
                    </a:cubicBezTo>
                    <a:cubicBezTo>
                      <a:pt x="8004055" y="22075"/>
                      <a:pt x="7997139" y="27594"/>
                      <a:pt x="7988840" y="27594"/>
                    </a:cubicBezTo>
                    <a:close/>
                    <a:moveTo>
                      <a:pt x="7546245" y="27594"/>
                    </a:moveTo>
                    <a:cubicBezTo>
                      <a:pt x="7537947" y="27594"/>
                      <a:pt x="7532414" y="22075"/>
                      <a:pt x="7532414" y="13797"/>
                    </a:cubicBezTo>
                    <a:cubicBezTo>
                      <a:pt x="7532414" y="5519"/>
                      <a:pt x="7537947" y="0"/>
                      <a:pt x="7546245" y="0"/>
                    </a:cubicBezTo>
                    <a:lnTo>
                      <a:pt x="7547629" y="0"/>
                    </a:lnTo>
                    <a:cubicBezTo>
                      <a:pt x="7555927" y="0"/>
                      <a:pt x="7561460" y="5519"/>
                      <a:pt x="7561460" y="13797"/>
                    </a:cubicBezTo>
                    <a:cubicBezTo>
                      <a:pt x="7561460" y="22075"/>
                      <a:pt x="7554544" y="27594"/>
                      <a:pt x="7546245" y="27594"/>
                    </a:cubicBezTo>
                    <a:close/>
                    <a:moveTo>
                      <a:pt x="7103650" y="27594"/>
                    </a:moveTo>
                    <a:cubicBezTo>
                      <a:pt x="7095352" y="27594"/>
                      <a:pt x="7089819" y="22075"/>
                      <a:pt x="7089819" y="13797"/>
                    </a:cubicBezTo>
                    <a:cubicBezTo>
                      <a:pt x="7089819" y="5519"/>
                      <a:pt x="7095352" y="0"/>
                      <a:pt x="7103650" y="0"/>
                    </a:cubicBezTo>
                    <a:lnTo>
                      <a:pt x="7105034" y="0"/>
                    </a:lnTo>
                    <a:cubicBezTo>
                      <a:pt x="7113332" y="0"/>
                      <a:pt x="7118865" y="5519"/>
                      <a:pt x="7118865" y="13797"/>
                    </a:cubicBezTo>
                    <a:cubicBezTo>
                      <a:pt x="7118865" y="22075"/>
                      <a:pt x="7110566" y="27594"/>
                      <a:pt x="7103650" y="27594"/>
                    </a:cubicBezTo>
                    <a:close/>
                    <a:moveTo>
                      <a:pt x="6659672" y="27594"/>
                    </a:moveTo>
                    <a:cubicBezTo>
                      <a:pt x="6651374" y="27594"/>
                      <a:pt x="6645841" y="22075"/>
                      <a:pt x="6645841" y="13797"/>
                    </a:cubicBezTo>
                    <a:cubicBezTo>
                      <a:pt x="6645841" y="5519"/>
                      <a:pt x="6651374" y="0"/>
                      <a:pt x="6659672" y="0"/>
                    </a:cubicBezTo>
                    <a:lnTo>
                      <a:pt x="6661055" y="0"/>
                    </a:lnTo>
                    <a:cubicBezTo>
                      <a:pt x="6669354" y="0"/>
                      <a:pt x="6674886" y="5519"/>
                      <a:pt x="6674886" y="13797"/>
                    </a:cubicBezTo>
                    <a:cubicBezTo>
                      <a:pt x="6674886" y="22075"/>
                      <a:pt x="6667971" y="27594"/>
                      <a:pt x="6659672" y="27594"/>
                    </a:cubicBezTo>
                    <a:close/>
                    <a:moveTo>
                      <a:pt x="6217077" y="27594"/>
                    </a:moveTo>
                    <a:cubicBezTo>
                      <a:pt x="6208779" y="27594"/>
                      <a:pt x="6203246" y="22075"/>
                      <a:pt x="6203246" y="13797"/>
                    </a:cubicBezTo>
                    <a:cubicBezTo>
                      <a:pt x="6203246" y="5519"/>
                      <a:pt x="6208779" y="0"/>
                      <a:pt x="6217077" y="0"/>
                    </a:cubicBezTo>
                    <a:lnTo>
                      <a:pt x="6218460" y="0"/>
                    </a:lnTo>
                    <a:cubicBezTo>
                      <a:pt x="6226759" y="0"/>
                      <a:pt x="6232291" y="5519"/>
                      <a:pt x="6232291" y="13797"/>
                    </a:cubicBezTo>
                    <a:cubicBezTo>
                      <a:pt x="6232291" y="22075"/>
                      <a:pt x="6225376" y="27594"/>
                      <a:pt x="6217077" y="27594"/>
                    </a:cubicBezTo>
                    <a:close/>
                    <a:moveTo>
                      <a:pt x="5774482" y="27594"/>
                    </a:moveTo>
                    <a:cubicBezTo>
                      <a:pt x="5766183" y="27594"/>
                      <a:pt x="5760651" y="22075"/>
                      <a:pt x="5760651" y="13797"/>
                    </a:cubicBezTo>
                    <a:cubicBezTo>
                      <a:pt x="5760651" y="5519"/>
                      <a:pt x="5766183" y="0"/>
                      <a:pt x="5774482" y="0"/>
                    </a:cubicBezTo>
                    <a:lnTo>
                      <a:pt x="5775865" y="0"/>
                    </a:lnTo>
                    <a:cubicBezTo>
                      <a:pt x="5784164" y="0"/>
                      <a:pt x="5789696" y="5519"/>
                      <a:pt x="5789696" y="13797"/>
                    </a:cubicBezTo>
                    <a:cubicBezTo>
                      <a:pt x="5789696" y="22075"/>
                      <a:pt x="5781398" y="27594"/>
                      <a:pt x="5774482" y="27594"/>
                    </a:cubicBezTo>
                    <a:close/>
                    <a:moveTo>
                      <a:pt x="5330504" y="27594"/>
                    </a:moveTo>
                    <a:cubicBezTo>
                      <a:pt x="5322205" y="27594"/>
                      <a:pt x="5316673" y="22075"/>
                      <a:pt x="5316673" y="13797"/>
                    </a:cubicBezTo>
                    <a:cubicBezTo>
                      <a:pt x="5316673" y="5519"/>
                      <a:pt x="5322205" y="0"/>
                      <a:pt x="5330504" y="0"/>
                    </a:cubicBezTo>
                    <a:lnTo>
                      <a:pt x="5331887" y="0"/>
                    </a:lnTo>
                    <a:cubicBezTo>
                      <a:pt x="5340186" y="0"/>
                      <a:pt x="5345718" y="5519"/>
                      <a:pt x="5345718" y="13797"/>
                    </a:cubicBezTo>
                    <a:cubicBezTo>
                      <a:pt x="5345718" y="22075"/>
                      <a:pt x="5338803" y="27594"/>
                      <a:pt x="5330504" y="27594"/>
                    </a:cubicBezTo>
                    <a:close/>
                    <a:moveTo>
                      <a:pt x="4887909" y="27594"/>
                    </a:moveTo>
                    <a:cubicBezTo>
                      <a:pt x="4879610" y="27594"/>
                      <a:pt x="4874078" y="22075"/>
                      <a:pt x="4874078" y="13797"/>
                    </a:cubicBezTo>
                    <a:cubicBezTo>
                      <a:pt x="4874078" y="5519"/>
                      <a:pt x="4879610" y="0"/>
                      <a:pt x="4887909" y="0"/>
                    </a:cubicBezTo>
                    <a:lnTo>
                      <a:pt x="4889292" y="0"/>
                    </a:lnTo>
                    <a:cubicBezTo>
                      <a:pt x="4897591" y="0"/>
                      <a:pt x="4903123" y="5519"/>
                      <a:pt x="4903123" y="13797"/>
                    </a:cubicBezTo>
                    <a:cubicBezTo>
                      <a:pt x="4903123" y="22075"/>
                      <a:pt x="4896208" y="27594"/>
                      <a:pt x="4887909" y="27594"/>
                    </a:cubicBezTo>
                    <a:close/>
                    <a:moveTo>
                      <a:pt x="4445314" y="27594"/>
                    </a:moveTo>
                    <a:cubicBezTo>
                      <a:pt x="4437015" y="27594"/>
                      <a:pt x="4431483" y="22075"/>
                      <a:pt x="4431483" y="13797"/>
                    </a:cubicBezTo>
                    <a:cubicBezTo>
                      <a:pt x="4431483" y="5519"/>
                      <a:pt x="4437015" y="0"/>
                      <a:pt x="4445314" y="0"/>
                    </a:cubicBezTo>
                    <a:lnTo>
                      <a:pt x="4446697" y="0"/>
                    </a:lnTo>
                    <a:cubicBezTo>
                      <a:pt x="4454996" y="0"/>
                      <a:pt x="4460528" y="5519"/>
                      <a:pt x="4460528" y="13797"/>
                    </a:cubicBezTo>
                    <a:cubicBezTo>
                      <a:pt x="4460528" y="22075"/>
                      <a:pt x="4452229" y="27594"/>
                      <a:pt x="4445314" y="27594"/>
                    </a:cubicBezTo>
                    <a:close/>
                    <a:moveTo>
                      <a:pt x="4001336" y="27594"/>
                    </a:moveTo>
                    <a:cubicBezTo>
                      <a:pt x="3993037" y="27594"/>
                      <a:pt x="3987504" y="22075"/>
                      <a:pt x="3987504" y="13797"/>
                    </a:cubicBezTo>
                    <a:cubicBezTo>
                      <a:pt x="3987504" y="5519"/>
                      <a:pt x="3993037" y="0"/>
                      <a:pt x="4001336" y="0"/>
                    </a:cubicBezTo>
                    <a:lnTo>
                      <a:pt x="4002719" y="0"/>
                    </a:lnTo>
                    <a:cubicBezTo>
                      <a:pt x="4011018" y="0"/>
                      <a:pt x="4016550" y="5519"/>
                      <a:pt x="4016550" y="13797"/>
                    </a:cubicBezTo>
                    <a:cubicBezTo>
                      <a:pt x="4016550" y="22075"/>
                      <a:pt x="4009634" y="27594"/>
                      <a:pt x="4001336" y="27594"/>
                    </a:cubicBezTo>
                    <a:close/>
                    <a:moveTo>
                      <a:pt x="3558741" y="27594"/>
                    </a:moveTo>
                    <a:lnTo>
                      <a:pt x="3557358" y="27594"/>
                    </a:lnTo>
                    <a:cubicBezTo>
                      <a:pt x="3549059" y="27594"/>
                      <a:pt x="3543527" y="22075"/>
                      <a:pt x="3543527" y="13797"/>
                    </a:cubicBezTo>
                    <a:cubicBezTo>
                      <a:pt x="3543527" y="5519"/>
                      <a:pt x="3549059" y="0"/>
                      <a:pt x="3557358" y="0"/>
                    </a:cubicBezTo>
                    <a:lnTo>
                      <a:pt x="3558741" y="0"/>
                    </a:lnTo>
                    <a:cubicBezTo>
                      <a:pt x="3567039" y="0"/>
                      <a:pt x="3572572" y="5519"/>
                      <a:pt x="3572572" y="13797"/>
                    </a:cubicBezTo>
                    <a:cubicBezTo>
                      <a:pt x="3572572" y="22075"/>
                      <a:pt x="3567039" y="27594"/>
                      <a:pt x="3558741" y="27594"/>
                    </a:cubicBezTo>
                    <a:close/>
                    <a:moveTo>
                      <a:pt x="3116146" y="27594"/>
                    </a:moveTo>
                    <a:cubicBezTo>
                      <a:pt x="3107847" y="27594"/>
                      <a:pt x="3102314" y="22075"/>
                      <a:pt x="3102314" y="13797"/>
                    </a:cubicBezTo>
                    <a:cubicBezTo>
                      <a:pt x="3102314" y="5519"/>
                      <a:pt x="3107847" y="0"/>
                      <a:pt x="3116146" y="0"/>
                    </a:cubicBezTo>
                    <a:lnTo>
                      <a:pt x="3117529" y="0"/>
                    </a:lnTo>
                    <a:cubicBezTo>
                      <a:pt x="3125827" y="0"/>
                      <a:pt x="3131360" y="5519"/>
                      <a:pt x="3131360" y="13797"/>
                    </a:cubicBezTo>
                    <a:cubicBezTo>
                      <a:pt x="3131360" y="22075"/>
                      <a:pt x="3123061" y="27594"/>
                      <a:pt x="3116146" y="27594"/>
                    </a:cubicBezTo>
                    <a:close/>
                    <a:moveTo>
                      <a:pt x="2672168" y="27594"/>
                    </a:moveTo>
                    <a:lnTo>
                      <a:pt x="2670785" y="27594"/>
                    </a:lnTo>
                    <a:cubicBezTo>
                      <a:pt x="2662486" y="27594"/>
                      <a:pt x="2656953" y="22075"/>
                      <a:pt x="2656953" y="13797"/>
                    </a:cubicBezTo>
                    <a:cubicBezTo>
                      <a:pt x="2656953" y="5519"/>
                      <a:pt x="2662486" y="0"/>
                      <a:pt x="2670785" y="0"/>
                    </a:cubicBezTo>
                    <a:lnTo>
                      <a:pt x="2672168" y="0"/>
                    </a:lnTo>
                    <a:cubicBezTo>
                      <a:pt x="2680466" y="0"/>
                      <a:pt x="2685999" y="5519"/>
                      <a:pt x="2685999" y="13797"/>
                    </a:cubicBezTo>
                    <a:cubicBezTo>
                      <a:pt x="2685999" y="22075"/>
                      <a:pt x="2680466" y="27594"/>
                      <a:pt x="2672168" y="27594"/>
                    </a:cubicBezTo>
                    <a:close/>
                    <a:moveTo>
                      <a:pt x="2229573" y="27594"/>
                    </a:moveTo>
                    <a:cubicBezTo>
                      <a:pt x="2221274" y="27594"/>
                      <a:pt x="2215741" y="22075"/>
                      <a:pt x="2215741" y="13797"/>
                    </a:cubicBezTo>
                    <a:cubicBezTo>
                      <a:pt x="2215741" y="5519"/>
                      <a:pt x="2221274" y="0"/>
                      <a:pt x="2229573" y="0"/>
                    </a:cubicBezTo>
                    <a:lnTo>
                      <a:pt x="2230956" y="0"/>
                    </a:lnTo>
                    <a:cubicBezTo>
                      <a:pt x="2239254" y="0"/>
                      <a:pt x="2244787" y="5519"/>
                      <a:pt x="2244787" y="13797"/>
                    </a:cubicBezTo>
                    <a:cubicBezTo>
                      <a:pt x="2244787" y="22075"/>
                      <a:pt x="2237871" y="27594"/>
                      <a:pt x="2229573" y="27594"/>
                    </a:cubicBezTo>
                    <a:close/>
                    <a:moveTo>
                      <a:pt x="1786977" y="27594"/>
                    </a:moveTo>
                    <a:cubicBezTo>
                      <a:pt x="1778679" y="27594"/>
                      <a:pt x="1773146" y="22075"/>
                      <a:pt x="1773146" y="13797"/>
                    </a:cubicBezTo>
                    <a:cubicBezTo>
                      <a:pt x="1773146" y="5519"/>
                      <a:pt x="1778679" y="0"/>
                      <a:pt x="1786977" y="0"/>
                    </a:cubicBezTo>
                    <a:lnTo>
                      <a:pt x="1788361" y="0"/>
                    </a:lnTo>
                    <a:cubicBezTo>
                      <a:pt x="1796659" y="0"/>
                      <a:pt x="1802192" y="5519"/>
                      <a:pt x="1802192" y="13797"/>
                    </a:cubicBezTo>
                    <a:cubicBezTo>
                      <a:pt x="1802192" y="22075"/>
                      <a:pt x="1793893" y="27594"/>
                      <a:pt x="1786977" y="27594"/>
                    </a:cubicBezTo>
                    <a:close/>
                    <a:moveTo>
                      <a:pt x="1342999" y="27594"/>
                    </a:moveTo>
                    <a:lnTo>
                      <a:pt x="1341616" y="27594"/>
                    </a:lnTo>
                    <a:cubicBezTo>
                      <a:pt x="1333317" y="27594"/>
                      <a:pt x="1327785" y="22075"/>
                      <a:pt x="1327785" y="13797"/>
                    </a:cubicBezTo>
                    <a:cubicBezTo>
                      <a:pt x="1327785" y="5519"/>
                      <a:pt x="1333317" y="0"/>
                      <a:pt x="1341616" y="0"/>
                    </a:cubicBezTo>
                    <a:lnTo>
                      <a:pt x="1342999" y="0"/>
                    </a:lnTo>
                    <a:cubicBezTo>
                      <a:pt x="1351298" y="0"/>
                      <a:pt x="1356831" y="5519"/>
                      <a:pt x="1356831" y="13797"/>
                    </a:cubicBezTo>
                    <a:cubicBezTo>
                      <a:pt x="1356831" y="22075"/>
                      <a:pt x="1351298" y="27594"/>
                      <a:pt x="1342999" y="27594"/>
                    </a:cubicBezTo>
                    <a:close/>
                    <a:moveTo>
                      <a:pt x="900404" y="27594"/>
                    </a:moveTo>
                    <a:cubicBezTo>
                      <a:pt x="892106" y="27594"/>
                      <a:pt x="886573" y="22075"/>
                      <a:pt x="886573" y="13797"/>
                    </a:cubicBezTo>
                    <a:cubicBezTo>
                      <a:pt x="886573" y="5519"/>
                      <a:pt x="892106" y="0"/>
                      <a:pt x="900404" y="0"/>
                    </a:cubicBezTo>
                    <a:lnTo>
                      <a:pt x="901787" y="0"/>
                    </a:lnTo>
                    <a:cubicBezTo>
                      <a:pt x="910086" y="0"/>
                      <a:pt x="915618" y="5519"/>
                      <a:pt x="915618" y="13797"/>
                    </a:cubicBezTo>
                    <a:cubicBezTo>
                      <a:pt x="915618" y="22075"/>
                      <a:pt x="908703" y="27594"/>
                      <a:pt x="900404" y="27594"/>
                    </a:cubicBezTo>
                    <a:close/>
                    <a:moveTo>
                      <a:pt x="457809" y="27594"/>
                    </a:moveTo>
                    <a:lnTo>
                      <a:pt x="456426" y="27594"/>
                    </a:lnTo>
                    <a:cubicBezTo>
                      <a:pt x="448127" y="27594"/>
                      <a:pt x="442595" y="22075"/>
                      <a:pt x="442595" y="13797"/>
                    </a:cubicBezTo>
                    <a:cubicBezTo>
                      <a:pt x="442595" y="5519"/>
                      <a:pt x="448127" y="0"/>
                      <a:pt x="456426" y="0"/>
                    </a:cubicBezTo>
                    <a:lnTo>
                      <a:pt x="457809" y="0"/>
                    </a:lnTo>
                    <a:cubicBezTo>
                      <a:pt x="466108" y="0"/>
                      <a:pt x="471640" y="5519"/>
                      <a:pt x="471640" y="13797"/>
                    </a:cubicBezTo>
                    <a:cubicBezTo>
                      <a:pt x="471640" y="22075"/>
                      <a:pt x="464725" y="27594"/>
                      <a:pt x="457809" y="27594"/>
                    </a:cubicBezTo>
                    <a:close/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4" name="Google Shape;714;p17"/>
              <p:cNvSpPr/>
              <p:nvPr/>
            </p:nvSpPr>
            <p:spPr>
              <a:xfrm>
                <a:off x="10591020" y="4321183"/>
                <a:ext cx="27662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7662" h="27593" extrusionOk="0">
                    <a:moveTo>
                      <a:pt x="13831" y="27594"/>
                    </a:moveTo>
                    <a:cubicBezTo>
                      <a:pt x="5533" y="27594"/>
                      <a:pt x="0" y="22075"/>
                      <a:pt x="0" y="13797"/>
                    </a:cubicBezTo>
                    <a:cubicBezTo>
                      <a:pt x="0" y="5519"/>
                      <a:pt x="5533" y="0"/>
                      <a:pt x="13831" y="0"/>
                    </a:cubicBezTo>
                    <a:lnTo>
                      <a:pt x="13831" y="0"/>
                    </a:lnTo>
                    <a:cubicBezTo>
                      <a:pt x="22130" y="0"/>
                      <a:pt x="27662" y="5519"/>
                      <a:pt x="27662" y="13797"/>
                    </a:cubicBezTo>
                    <a:cubicBezTo>
                      <a:pt x="27662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15" name="Google Shape;715;p17"/>
            <p:cNvGrpSpPr/>
            <p:nvPr/>
          </p:nvGrpSpPr>
          <p:grpSpPr>
            <a:xfrm>
              <a:off x="404546" y="3949374"/>
              <a:ext cx="8887861" cy="27593"/>
              <a:chOff x="1730821" y="4784761"/>
              <a:chExt cx="8887861" cy="27593"/>
            </a:xfrm>
          </p:grpSpPr>
          <p:sp>
            <p:nvSpPr>
              <p:cNvPr id="716" name="Google Shape;716;p17"/>
              <p:cNvSpPr/>
              <p:nvPr/>
            </p:nvSpPr>
            <p:spPr>
              <a:xfrm>
                <a:off x="1730821" y="4784761"/>
                <a:ext cx="29045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9045" h="27593" extrusionOk="0"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7" name="Google Shape;717;p17"/>
              <p:cNvSpPr/>
              <p:nvPr/>
            </p:nvSpPr>
            <p:spPr>
              <a:xfrm>
                <a:off x="2173416" y="4784761"/>
                <a:ext cx="8004054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8004054" h="27593" extrusionOk="0">
                    <a:moveTo>
                      <a:pt x="7988840" y="27594"/>
                    </a:moveTo>
                    <a:cubicBezTo>
                      <a:pt x="7980542" y="27594"/>
                      <a:pt x="7975009" y="22075"/>
                      <a:pt x="7975009" y="13797"/>
                    </a:cubicBezTo>
                    <a:cubicBezTo>
                      <a:pt x="7975009" y="5519"/>
                      <a:pt x="7980542" y="0"/>
                      <a:pt x="7988840" y="0"/>
                    </a:cubicBezTo>
                    <a:lnTo>
                      <a:pt x="7990224" y="0"/>
                    </a:lnTo>
                    <a:cubicBezTo>
                      <a:pt x="7998522" y="0"/>
                      <a:pt x="8004055" y="5519"/>
                      <a:pt x="8004055" y="13797"/>
                    </a:cubicBezTo>
                    <a:cubicBezTo>
                      <a:pt x="8004055" y="22075"/>
                      <a:pt x="7997139" y="27594"/>
                      <a:pt x="7988840" y="27594"/>
                    </a:cubicBezTo>
                    <a:close/>
                    <a:moveTo>
                      <a:pt x="7546245" y="27594"/>
                    </a:moveTo>
                    <a:cubicBezTo>
                      <a:pt x="7537947" y="27594"/>
                      <a:pt x="7532414" y="22075"/>
                      <a:pt x="7532414" y="13797"/>
                    </a:cubicBezTo>
                    <a:cubicBezTo>
                      <a:pt x="7532414" y="5519"/>
                      <a:pt x="7537947" y="0"/>
                      <a:pt x="7546245" y="0"/>
                    </a:cubicBezTo>
                    <a:lnTo>
                      <a:pt x="7547629" y="0"/>
                    </a:lnTo>
                    <a:cubicBezTo>
                      <a:pt x="7555927" y="0"/>
                      <a:pt x="7561460" y="5519"/>
                      <a:pt x="7561460" y="13797"/>
                    </a:cubicBezTo>
                    <a:cubicBezTo>
                      <a:pt x="7561460" y="22075"/>
                      <a:pt x="7554544" y="27594"/>
                      <a:pt x="7546245" y="27594"/>
                    </a:cubicBezTo>
                    <a:close/>
                    <a:moveTo>
                      <a:pt x="7103650" y="27594"/>
                    </a:moveTo>
                    <a:cubicBezTo>
                      <a:pt x="7095352" y="27594"/>
                      <a:pt x="7089819" y="22075"/>
                      <a:pt x="7089819" y="13797"/>
                    </a:cubicBezTo>
                    <a:cubicBezTo>
                      <a:pt x="7089819" y="5519"/>
                      <a:pt x="7095352" y="0"/>
                      <a:pt x="7103650" y="0"/>
                    </a:cubicBezTo>
                    <a:lnTo>
                      <a:pt x="7105034" y="0"/>
                    </a:lnTo>
                    <a:cubicBezTo>
                      <a:pt x="7113332" y="0"/>
                      <a:pt x="7118865" y="5519"/>
                      <a:pt x="7118865" y="13797"/>
                    </a:cubicBezTo>
                    <a:cubicBezTo>
                      <a:pt x="7118865" y="22075"/>
                      <a:pt x="7110566" y="27594"/>
                      <a:pt x="7103650" y="27594"/>
                    </a:cubicBezTo>
                    <a:close/>
                    <a:moveTo>
                      <a:pt x="6659672" y="27594"/>
                    </a:moveTo>
                    <a:cubicBezTo>
                      <a:pt x="6651374" y="27594"/>
                      <a:pt x="6645841" y="22075"/>
                      <a:pt x="6645841" y="13797"/>
                    </a:cubicBezTo>
                    <a:cubicBezTo>
                      <a:pt x="6645841" y="5519"/>
                      <a:pt x="6651374" y="0"/>
                      <a:pt x="6659672" y="0"/>
                    </a:cubicBezTo>
                    <a:lnTo>
                      <a:pt x="6661055" y="0"/>
                    </a:lnTo>
                    <a:cubicBezTo>
                      <a:pt x="6669354" y="0"/>
                      <a:pt x="6674886" y="5519"/>
                      <a:pt x="6674886" y="13797"/>
                    </a:cubicBezTo>
                    <a:cubicBezTo>
                      <a:pt x="6674886" y="22075"/>
                      <a:pt x="6667971" y="27594"/>
                      <a:pt x="6659672" y="27594"/>
                    </a:cubicBezTo>
                    <a:close/>
                    <a:moveTo>
                      <a:pt x="6217077" y="27594"/>
                    </a:moveTo>
                    <a:cubicBezTo>
                      <a:pt x="6208779" y="27594"/>
                      <a:pt x="6203246" y="22075"/>
                      <a:pt x="6203246" y="13797"/>
                    </a:cubicBezTo>
                    <a:cubicBezTo>
                      <a:pt x="6203246" y="5519"/>
                      <a:pt x="6208779" y="0"/>
                      <a:pt x="6217077" y="0"/>
                    </a:cubicBezTo>
                    <a:lnTo>
                      <a:pt x="6218460" y="0"/>
                    </a:lnTo>
                    <a:cubicBezTo>
                      <a:pt x="6226759" y="0"/>
                      <a:pt x="6232291" y="5519"/>
                      <a:pt x="6232291" y="13797"/>
                    </a:cubicBezTo>
                    <a:cubicBezTo>
                      <a:pt x="6232291" y="22075"/>
                      <a:pt x="6225376" y="27594"/>
                      <a:pt x="6217077" y="27594"/>
                    </a:cubicBezTo>
                    <a:close/>
                    <a:moveTo>
                      <a:pt x="5774482" y="27594"/>
                    </a:moveTo>
                    <a:cubicBezTo>
                      <a:pt x="5766183" y="27594"/>
                      <a:pt x="5760651" y="22075"/>
                      <a:pt x="5760651" y="13797"/>
                    </a:cubicBezTo>
                    <a:cubicBezTo>
                      <a:pt x="5760651" y="5519"/>
                      <a:pt x="5766183" y="0"/>
                      <a:pt x="5774482" y="0"/>
                    </a:cubicBezTo>
                    <a:lnTo>
                      <a:pt x="5775865" y="0"/>
                    </a:lnTo>
                    <a:cubicBezTo>
                      <a:pt x="5784164" y="0"/>
                      <a:pt x="5789696" y="5519"/>
                      <a:pt x="5789696" y="13797"/>
                    </a:cubicBezTo>
                    <a:cubicBezTo>
                      <a:pt x="5789696" y="22075"/>
                      <a:pt x="5781398" y="27594"/>
                      <a:pt x="5774482" y="27594"/>
                    </a:cubicBezTo>
                    <a:close/>
                    <a:moveTo>
                      <a:pt x="5330504" y="27594"/>
                    </a:moveTo>
                    <a:cubicBezTo>
                      <a:pt x="5322205" y="27594"/>
                      <a:pt x="5316673" y="22075"/>
                      <a:pt x="5316673" y="13797"/>
                    </a:cubicBezTo>
                    <a:cubicBezTo>
                      <a:pt x="5316673" y="5519"/>
                      <a:pt x="5322205" y="0"/>
                      <a:pt x="5330504" y="0"/>
                    </a:cubicBezTo>
                    <a:lnTo>
                      <a:pt x="5331887" y="0"/>
                    </a:lnTo>
                    <a:cubicBezTo>
                      <a:pt x="5340186" y="0"/>
                      <a:pt x="5345718" y="5519"/>
                      <a:pt x="5345718" y="13797"/>
                    </a:cubicBezTo>
                    <a:cubicBezTo>
                      <a:pt x="5345718" y="22075"/>
                      <a:pt x="5338803" y="27594"/>
                      <a:pt x="5330504" y="27594"/>
                    </a:cubicBezTo>
                    <a:close/>
                    <a:moveTo>
                      <a:pt x="4887909" y="27594"/>
                    </a:moveTo>
                    <a:cubicBezTo>
                      <a:pt x="4879610" y="27594"/>
                      <a:pt x="4874078" y="22075"/>
                      <a:pt x="4874078" y="13797"/>
                    </a:cubicBezTo>
                    <a:cubicBezTo>
                      <a:pt x="4874078" y="5519"/>
                      <a:pt x="4879610" y="0"/>
                      <a:pt x="4887909" y="0"/>
                    </a:cubicBezTo>
                    <a:lnTo>
                      <a:pt x="4889292" y="0"/>
                    </a:lnTo>
                    <a:cubicBezTo>
                      <a:pt x="4897591" y="0"/>
                      <a:pt x="4903123" y="5519"/>
                      <a:pt x="4903123" y="13797"/>
                    </a:cubicBezTo>
                    <a:cubicBezTo>
                      <a:pt x="4903123" y="22075"/>
                      <a:pt x="4896208" y="27594"/>
                      <a:pt x="4887909" y="27594"/>
                    </a:cubicBezTo>
                    <a:close/>
                    <a:moveTo>
                      <a:pt x="4445314" y="27594"/>
                    </a:moveTo>
                    <a:cubicBezTo>
                      <a:pt x="4437015" y="27594"/>
                      <a:pt x="4431483" y="22075"/>
                      <a:pt x="4431483" y="13797"/>
                    </a:cubicBezTo>
                    <a:cubicBezTo>
                      <a:pt x="4431483" y="5519"/>
                      <a:pt x="4437015" y="0"/>
                      <a:pt x="4445314" y="0"/>
                    </a:cubicBezTo>
                    <a:lnTo>
                      <a:pt x="4446697" y="0"/>
                    </a:lnTo>
                    <a:cubicBezTo>
                      <a:pt x="4454996" y="0"/>
                      <a:pt x="4460528" y="5519"/>
                      <a:pt x="4460528" y="13797"/>
                    </a:cubicBezTo>
                    <a:cubicBezTo>
                      <a:pt x="4460528" y="22075"/>
                      <a:pt x="4452229" y="27594"/>
                      <a:pt x="4445314" y="27594"/>
                    </a:cubicBezTo>
                    <a:close/>
                    <a:moveTo>
                      <a:pt x="4001336" y="27594"/>
                    </a:moveTo>
                    <a:cubicBezTo>
                      <a:pt x="3993037" y="27594"/>
                      <a:pt x="3987504" y="22075"/>
                      <a:pt x="3987504" y="13797"/>
                    </a:cubicBezTo>
                    <a:cubicBezTo>
                      <a:pt x="3987504" y="5519"/>
                      <a:pt x="3993037" y="0"/>
                      <a:pt x="4001336" y="0"/>
                    </a:cubicBezTo>
                    <a:lnTo>
                      <a:pt x="4002719" y="0"/>
                    </a:lnTo>
                    <a:cubicBezTo>
                      <a:pt x="4011018" y="0"/>
                      <a:pt x="4016550" y="5519"/>
                      <a:pt x="4016550" y="13797"/>
                    </a:cubicBezTo>
                    <a:cubicBezTo>
                      <a:pt x="4016550" y="22075"/>
                      <a:pt x="4009634" y="27594"/>
                      <a:pt x="4001336" y="27594"/>
                    </a:cubicBezTo>
                    <a:close/>
                    <a:moveTo>
                      <a:pt x="3558741" y="27594"/>
                    </a:moveTo>
                    <a:lnTo>
                      <a:pt x="3557358" y="27594"/>
                    </a:lnTo>
                    <a:cubicBezTo>
                      <a:pt x="3549059" y="27594"/>
                      <a:pt x="3543527" y="22075"/>
                      <a:pt x="3543527" y="13797"/>
                    </a:cubicBezTo>
                    <a:cubicBezTo>
                      <a:pt x="3543527" y="5519"/>
                      <a:pt x="3549059" y="0"/>
                      <a:pt x="3557358" y="0"/>
                    </a:cubicBezTo>
                    <a:lnTo>
                      <a:pt x="3558741" y="0"/>
                    </a:lnTo>
                    <a:cubicBezTo>
                      <a:pt x="3567039" y="0"/>
                      <a:pt x="3572572" y="5519"/>
                      <a:pt x="3572572" y="13797"/>
                    </a:cubicBezTo>
                    <a:cubicBezTo>
                      <a:pt x="3572572" y="22075"/>
                      <a:pt x="3567039" y="27594"/>
                      <a:pt x="3558741" y="27594"/>
                    </a:cubicBezTo>
                    <a:close/>
                    <a:moveTo>
                      <a:pt x="3116146" y="27594"/>
                    </a:moveTo>
                    <a:cubicBezTo>
                      <a:pt x="3107847" y="27594"/>
                      <a:pt x="3102314" y="22075"/>
                      <a:pt x="3102314" y="13797"/>
                    </a:cubicBezTo>
                    <a:cubicBezTo>
                      <a:pt x="3102314" y="5519"/>
                      <a:pt x="3107847" y="0"/>
                      <a:pt x="3116146" y="0"/>
                    </a:cubicBezTo>
                    <a:lnTo>
                      <a:pt x="3117529" y="0"/>
                    </a:lnTo>
                    <a:cubicBezTo>
                      <a:pt x="3125827" y="0"/>
                      <a:pt x="3131360" y="5519"/>
                      <a:pt x="3131360" y="13797"/>
                    </a:cubicBezTo>
                    <a:cubicBezTo>
                      <a:pt x="3131360" y="22075"/>
                      <a:pt x="3123061" y="27594"/>
                      <a:pt x="3116146" y="27594"/>
                    </a:cubicBezTo>
                    <a:close/>
                    <a:moveTo>
                      <a:pt x="2672168" y="27594"/>
                    </a:moveTo>
                    <a:lnTo>
                      <a:pt x="2670785" y="27594"/>
                    </a:lnTo>
                    <a:cubicBezTo>
                      <a:pt x="2662486" y="27594"/>
                      <a:pt x="2656953" y="22075"/>
                      <a:pt x="2656953" y="13797"/>
                    </a:cubicBezTo>
                    <a:cubicBezTo>
                      <a:pt x="2656953" y="5519"/>
                      <a:pt x="2662486" y="0"/>
                      <a:pt x="2670785" y="0"/>
                    </a:cubicBezTo>
                    <a:lnTo>
                      <a:pt x="2672168" y="0"/>
                    </a:lnTo>
                    <a:cubicBezTo>
                      <a:pt x="2680466" y="0"/>
                      <a:pt x="2685999" y="5519"/>
                      <a:pt x="2685999" y="13797"/>
                    </a:cubicBezTo>
                    <a:cubicBezTo>
                      <a:pt x="2685999" y="22075"/>
                      <a:pt x="2680466" y="27594"/>
                      <a:pt x="2672168" y="27594"/>
                    </a:cubicBezTo>
                    <a:close/>
                    <a:moveTo>
                      <a:pt x="2229573" y="27594"/>
                    </a:moveTo>
                    <a:cubicBezTo>
                      <a:pt x="2221274" y="27594"/>
                      <a:pt x="2215741" y="22075"/>
                      <a:pt x="2215741" y="13797"/>
                    </a:cubicBezTo>
                    <a:cubicBezTo>
                      <a:pt x="2215741" y="5519"/>
                      <a:pt x="2221274" y="0"/>
                      <a:pt x="2229573" y="0"/>
                    </a:cubicBezTo>
                    <a:lnTo>
                      <a:pt x="2230956" y="0"/>
                    </a:lnTo>
                    <a:cubicBezTo>
                      <a:pt x="2239254" y="0"/>
                      <a:pt x="2244787" y="5519"/>
                      <a:pt x="2244787" y="13797"/>
                    </a:cubicBezTo>
                    <a:cubicBezTo>
                      <a:pt x="2244787" y="22075"/>
                      <a:pt x="2237871" y="27594"/>
                      <a:pt x="2229573" y="27594"/>
                    </a:cubicBezTo>
                    <a:close/>
                    <a:moveTo>
                      <a:pt x="1786977" y="27594"/>
                    </a:moveTo>
                    <a:cubicBezTo>
                      <a:pt x="1778679" y="27594"/>
                      <a:pt x="1773146" y="22075"/>
                      <a:pt x="1773146" y="13797"/>
                    </a:cubicBezTo>
                    <a:cubicBezTo>
                      <a:pt x="1773146" y="5519"/>
                      <a:pt x="1778679" y="0"/>
                      <a:pt x="1786977" y="0"/>
                    </a:cubicBezTo>
                    <a:lnTo>
                      <a:pt x="1788361" y="0"/>
                    </a:lnTo>
                    <a:cubicBezTo>
                      <a:pt x="1796659" y="0"/>
                      <a:pt x="1802192" y="5519"/>
                      <a:pt x="1802192" y="13797"/>
                    </a:cubicBezTo>
                    <a:cubicBezTo>
                      <a:pt x="1802192" y="22075"/>
                      <a:pt x="1793893" y="27594"/>
                      <a:pt x="1786977" y="27594"/>
                    </a:cubicBezTo>
                    <a:close/>
                    <a:moveTo>
                      <a:pt x="1342999" y="27594"/>
                    </a:moveTo>
                    <a:lnTo>
                      <a:pt x="1341616" y="27594"/>
                    </a:lnTo>
                    <a:cubicBezTo>
                      <a:pt x="1333317" y="27594"/>
                      <a:pt x="1327785" y="22075"/>
                      <a:pt x="1327785" y="13797"/>
                    </a:cubicBezTo>
                    <a:cubicBezTo>
                      <a:pt x="1327785" y="5519"/>
                      <a:pt x="1333317" y="0"/>
                      <a:pt x="1341616" y="0"/>
                    </a:cubicBezTo>
                    <a:lnTo>
                      <a:pt x="1342999" y="0"/>
                    </a:lnTo>
                    <a:cubicBezTo>
                      <a:pt x="1351298" y="0"/>
                      <a:pt x="1356831" y="5519"/>
                      <a:pt x="1356831" y="13797"/>
                    </a:cubicBezTo>
                    <a:cubicBezTo>
                      <a:pt x="1356831" y="22075"/>
                      <a:pt x="1351298" y="27594"/>
                      <a:pt x="1342999" y="27594"/>
                    </a:cubicBezTo>
                    <a:close/>
                    <a:moveTo>
                      <a:pt x="900404" y="27594"/>
                    </a:moveTo>
                    <a:cubicBezTo>
                      <a:pt x="892106" y="27594"/>
                      <a:pt x="886573" y="22075"/>
                      <a:pt x="886573" y="13797"/>
                    </a:cubicBezTo>
                    <a:cubicBezTo>
                      <a:pt x="886573" y="5519"/>
                      <a:pt x="892106" y="0"/>
                      <a:pt x="900404" y="0"/>
                    </a:cubicBezTo>
                    <a:lnTo>
                      <a:pt x="901787" y="0"/>
                    </a:lnTo>
                    <a:cubicBezTo>
                      <a:pt x="910086" y="0"/>
                      <a:pt x="915618" y="5519"/>
                      <a:pt x="915618" y="13797"/>
                    </a:cubicBezTo>
                    <a:cubicBezTo>
                      <a:pt x="915618" y="22075"/>
                      <a:pt x="908703" y="27594"/>
                      <a:pt x="900404" y="27594"/>
                    </a:cubicBezTo>
                    <a:close/>
                    <a:moveTo>
                      <a:pt x="457809" y="27594"/>
                    </a:moveTo>
                    <a:lnTo>
                      <a:pt x="456426" y="27594"/>
                    </a:lnTo>
                    <a:cubicBezTo>
                      <a:pt x="448127" y="27594"/>
                      <a:pt x="442595" y="22075"/>
                      <a:pt x="442595" y="13797"/>
                    </a:cubicBezTo>
                    <a:cubicBezTo>
                      <a:pt x="442595" y="5519"/>
                      <a:pt x="448127" y="0"/>
                      <a:pt x="456426" y="0"/>
                    </a:cubicBezTo>
                    <a:lnTo>
                      <a:pt x="457809" y="0"/>
                    </a:lnTo>
                    <a:cubicBezTo>
                      <a:pt x="466108" y="0"/>
                      <a:pt x="471640" y="5519"/>
                      <a:pt x="471640" y="13797"/>
                    </a:cubicBezTo>
                    <a:cubicBezTo>
                      <a:pt x="471640" y="22075"/>
                      <a:pt x="464725" y="27594"/>
                      <a:pt x="457809" y="27594"/>
                    </a:cubicBezTo>
                    <a:close/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8" name="Google Shape;718;p17"/>
              <p:cNvSpPr/>
              <p:nvPr/>
            </p:nvSpPr>
            <p:spPr>
              <a:xfrm>
                <a:off x="10591020" y="4784761"/>
                <a:ext cx="27662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7662" h="27593" extrusionOk="0">
                    <a:moveTo>
                      <a:pt x="13831" y="27594"/>
                    </a:moveTo>
                    <a:cubicBezTo>
                      <a:pt x="5533" y="27594"/>
                      <a:pt x="0" y="22075"/>
                      <a:pt x="0" y="13797"/>
                    </a:cubicBezTo>
                    <a:cubicBezTo>
                      <a:pt x="0" y="5519"/>
                      <a:pt x="5533" y="0"/>
                      <a:pt x="13831" y="0"/>
                    </a:cubicBezTo>
                    <a:lnTo>
                      <a:pt x="13831" y="0"/>
                    </a:lnTo>
                    <a:cubicBezTo>
                      <a:pt x="22130" y="0"/>
                      <a:pt x="27662" y="5519"/>
                      <a:pt x="27662" y="13797"/>
                    </a:cubicBezTo>
                    <a:cubicBezTo>
                      <a:pt x="27662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19" name="Google Shape;719;p17"/>
            <p:cNvGrpSpPr/>
            <p:nvPr/>
          </p:nvGrpSpPr>
          <p:grpSpPr>
            <a:xfrm>
              <a:off x="404546" y="4412951"/>
              <a:ext cx="8887861" cy="27593"/>
              <a:chOff x="1730821" y="5248338"/>
              <a:chExt cx="8887861" cy="27593"/>
            </a:xfrm>
          </p:grpSpPr>
          <p:sp>
            <p:nvSpPr>
              <p:cNvPr id="720" name="Google Shape;720;p17"/>
              <p:cNvSpPr/>
              <p:nvPr/>
            </p:nvSpPr>
            <p:spPr>
              <a:xfrm>
                <a:off x="1730821" y="5248338"/>
                <a:ext cx="29045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9045" h="27593" extrusionOk="0"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1" name="Google Shape;721;p17"/>
              <p:cNvSpPr/>
              <p:nvPr/>
            </p:nvSpPr>
            <p:spPr>
              <a:xfrm>
                <a:off x="2173416" y="5248338"/>
                <a:ext cx="8004054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8004054" h="27593" extrusionOk="0">
                    <a:moveTo>
                      <a:pt x="7988840" y="27594"/>
                    </a:moveTo>
                    <a:cubicBezTo>
                      <a:pt x="7980542" y="27594"/>
                      <a:pt x="7975009" y="22075"/>
                      <a:pt x="7975009" y="13797"/>
                    </a:cubicBezTo>
                    <a:cubicBezTo>
                      <a:pt x="7975009" y="5519"/>
                      <a:pt x="7980542" y="0"/>
                      <a:pt x="7988840" y="0"/>
                    </a:cubicBezTo>
                    <a:lnTo>
                      <a:pt x="7990224" y="0"/>
                    </a:lnTo>
                    <a:cubicBezTo>
                      <a:pt x="7998522" y="0"/>
                      <a:pt x="8004055" y="5519"/>
                      <a:pt x="8004055" y="13797"/>
                    </a:cubicBezTo>
                    <a:cubicBezTo>
                      <a:pt x="8004055" y="22075"/>
                      <a:pt x="7997139" y="27594"/>
                      <a:pt x="7988840" y="27594"/>
                    </a:cubicBezTo>
                    <a:close/>
                    <a:moveTo>
                      <a:pt x="7546245" y="27594"/>
                    </a:moveTo>
                    <a:cubicBezTo>
                      <a:pt x="7537947" y="27594"/>
                      <a:pt x="7532414" y="22075"/>
                      <a:pt x="7532414" y="13797"/>
                    </a:cubicBezTo>
                    <a:cubicBezTo>
                      <a:pt x="7532414" y="5519"/>
                      <a:pt x="7537947" y="0"/>
                      <a:pt x="7546245" y="0"/>
                    </a:cubicBezTo>
                    <a:lnTo>
                      <a:pt x="7547629" y="0"/>
                    </a:lnTo>
                    <a:cubicBezTo>
                      <a:pt x="7555927" y="0"/>
                      <a:pt x="7561460" y="5519"/>
                      <a:pt x="7561460" y="13797"/>
                    </a:cubicBezTo>
                    <a:cubicBezTo>
                      <a:pt x="7561460" y="22075"/>
                      <a:pt x="7554544" y="27594"/>
                      <a:pt x="7546245" y="27594"/>
                    </a:cubicBezTo>
                    <a:close/>
                    <a:moveTo>
                      <a:pt x="7103650" y="27594"/>
                    </a:moveTo>
                    <a:cubicBezTo>
                      <a:pt x="7095352" y="27594"/>
                      <a:pt x="7089819" y="22075"/>
                      <a:pt x="7089819" y="13797"/>
                    </a:cubicBezTo>
                    <a:cubicBezTo>
                      <a:pt x="7089819" y="5519"/>
                      <a:pt x="7095352" y="0"/>
                      <a:pt x="7103650" y="0"/>
                    </a:cubicBezTo>
                    <a:lnTo>
                      <a:pt x="7105034" y="0"/>
                    </a:lnTo>
                    <a:cubicBezTo>
                      <a:pt x="7113332" y="0"/>
                      <a:pt x="7118865" y="5519"/>
                      <a:pt x="7118865" y="13797"/>
                    </a:cubicBezTo>
                    <a:cubicBezTo>
                      <a:pt x="7118865" y="22075"/>
                      <a:pt x="7110566" y="27594"/>
                      <a:pt x="7103650" y="27594"/>
                    </a:cubicBezTo>
                    <a:close/>
                    <a:moveTo>
                      <a:pt x="6659672" y="27594"/>
                    </a:moveTo>
                    <a:cubicBezTo>
                      <a:pt x="6651374" y="27594"/>
                      <a:pt x="6645841" y="22075"/>
                      <a:pt x="6645841" y="13797"/>
                    </a:cubicBezTo>
                    <a:cubicBezTo>
                      <a:pt x="6645841" y="5519"/>
                      <a:pt x="6651374" y="0"/>
                      <a:pt x="6659672" y="0"/>
                    </a:cubicBezTo>
                    <a:lnTo>
                      <a:pt x="6661055" y="0"/>
                    </a:lnTo>
                    <a:cubicBezTo>
                      <a:pt x="6669354" y="0"/>
                      <a:pt x="6674886" y="5519"/>
                      <a:pt x="6674886" y="13797"/>
                    </a:cubicBezTo>
                    <a:cubicBezTo>
                      <a:pt x="6674886" y="22075"/>
                      <a:pt x="6667971" y="27594"/>
                      <a:pt x="6659672" y="27594"/>
                    </a:cubicBezTo>
                    <a:close/>
                    <a:moveTo>
                      <a:pt x="6217077" y="27594"/>
                    </a:moveTo>
                    <a:cubicBezTo>
                      <a:pt x="6208779" y="27594"/>
                      <a:pt x="6203246" y="22075"/>
                      <a:pt x="6203246" y="13797"/>
                    </a:cubicBezTo>
                    <a:cubicBezTo>
                      <a:pt x="6203246" y="5519"/>
                      <a:pt x="6208779" y="0"/>
                      <a:pt x="6217077" y="0"/>
                    </a:cubicBezTo>
                    <a:lnTo>
                      <a:pt x="6218460" y="0"/>
                    </a:lnTo>
                    <a:cubicBezTo>
                      <a:pt x="6226759" y="0"/>
                      <a:pt x="6232291" y="5519"/>
                      <a:pt x="6232291" y="13797"/>
                    </a:cubicBezTo>
                    <a:cubicBezTo>
                      <a:pt x="6232291" y="22075"/>
                      <a:pt x="6225376" y="27594"/>
                      <a:pt x="6217077" y="27594"/>
                    </a:cubicBezTo>
                    <a:close/>
                    <a:moveTo>
                      <a:pt x="5774482" y="27594"/>
                    </a:moveTo>
                    <a:cubicBezTo>
                      <a:pt x="5766183" y="27594"/>
                      <a:pt x="5760651" y="22075"/>
                      <a:pt x="5760651" y="13797"/>
                    </a:cubicBezTo>
                    <a:cubicBezTo>
                      <a:pt x="5760651" y="5519"/>
                      <a:pt x="5766183" y="0"/>
                      <a:pt x="5774482" y="0"/>
                    </a:cubicBezTo>
                    <a:lnTo>
                      <a:pt x="5775865" y="0"/>
                    </a:lnTo>
                    <a:cubicBezTo>
                      <a:pt x="5784164" y="0"/>
                      <a:pt x="5789696" y="5519"/>
                      <a:pt x="5789696" y="13797"/>
                    </a:cubicBezTo>
                    <a:cubicBezTo>
                      <a:pt x="5789696" y="22075"/>
                      <a:pt x="5781398" y="27594"/>
                      <a:pt x="5774482" y="27594"/>
                    </a:cubicBezTo>
                    <a:close/>
                    <a:moveTo>
                      <a:pt x="5330504" y="27594"/>
                    </a:moveTo>
                    <a:cubicBezTo>
                      <a:pt x="5322205" y="27594"/>
                      <a:pt x="5316673" y="22075"/>
                      <a:pt x="5316673" y="13797"/>
                    </a:cubicBezTo>
                    <a:cubicBezTo>
                      <a:pt x="5316673" y="5519"/>
                      <a:pt x="5322205" y="0"/>
                      <a:pt x="5330504" y="0"/>
                    </a:cubicBezTo>
                    <a:lnTo>
                      <a:pt x="5331887" y="0"/>
                    </a:lnTo>
                    <a:cubicBezTo>
                      <a:pt x="5340186" y="0"/>
                      <a:pt x="5345718" y="5519"/>
                      <a:pt x="5345718" y="13797"/>
                    </a:cubicBezTo>
                    <a:cubicBezTo>
                      <a:pt x="5345718" y="22075"/>
                      <a:pt x="5338803" y="27594"/>
                      <a:pt x="5330504" y="27594"/>
                    </a:cubicBezTo>
                    <a:close/>
                    <a:moveTo>
                      <a:pt x="4887909" y="27594"/>
                    </a:moveTo>
                    <a:cubicBezTo>
                      <a:pt x="4879610" y="27594"/>
                      <a:pt x="4874078" y="22075"/>
                      <a:pt x="4874078" y="13797"/>
                    </a:cubicBezTo>
                    <a:cubicBezTo>
                      <a:pt x="4874078" y="5519"/>
                      <a:pt x="4879610" y="0"/>
                      <a:pt x="4887909" y="0"/>
                    </a:cubicBezTo>
                    <a:lnTo>
                      <a:pt x="4889292" y="0"/>
                    </a:lnTo>
                    <a:cubicBezTo>
                      <a:pt x="4897591" y="0"/>
                      <a:pt x="4903123" y="5519"/>
                      <a:pt x="4903123" y="13797"/>
                    </a:cubicBezTo>
                    <a:cubicBezTo>
                      <a:pt x="4903123" y="22075"/>
                      <a:pt x="4896208" y="27594"/>
                      <a:pt x="4887909" y="27594"/>
                    </a:cubicBezTo>
                    <a:close/>
                    <a:moveTo>
                      <a:pt x="4445314" y="27594"/>
                    </a:moveTo>
                    <a:cubicBezTo>
                      <a:pt x="4437015" y="27594"/>
                      <a:pt x="4431483" y="22075"/>
                      <a:pt x="4431483" y="13797"/>
                    </a:cubicBezTo>
                    <a:cubicBezTo>
                      <a:pt x="4431483" y="5519"/>
                      <a:pt x="4437015" y="0"/>
                      <a:pt x="4445314" y="0"/>
                    </a:cubicBezTo>
                    <a:lnTo>
                      <a:pt x="4446697" y="0"/>
                    </a:lnTo>
                    <a:cubicBezTo>
                      <a:pt x="4454996" y="0"/>
                      <a:pt x="4460528" y="5519"/>
                      <a:pt x="4460528" y="13797"/>
                    </a:cubicBezTo>
                    <a:cubicBezTo>
                      <a:pt x="4460528" y="22075"/>
                      <a:pt x="4452229" y="27594"/>
                      <a:pt x="4445314" y="27594"/>
                    </a:cubicBezTo>
                    <a:close/>
                    <a:moveTo>
                      <a:pt x="4001336" y="27594"/>
                    </a:moveTo>
                    <a:cubicBezTo>
                      <a:pt x="3993037" y="27594"/>
                      <a:pt x="3987504" y="22075"/>
                      <a:pt x="3987504" y="13797"/>
                    </a:cubicBezTo>
                    <a:cubicBezTo>
                      <a:pt x="3987504" y="5519"/>
                      <a:pt x="3993037" y="0"/>
                      <a:pt x="4001336" y="0"/>
                    </a:cubicBezTo>
                    <a:lnTo>
                      <a:pt x="4002719" y="0"/>
                    </a:lnTo>
                    <a:cubicBezTo>
                      <a:pt x="4011018" y="0"/>
                      <a:pt x="4016550" y="5519"/>
                      <a:pt x="4016550" y="13797"/>
                    </a:cubicBezTo>
                    <a:cubicBezTo>
                      <a:pt x="4016550" y="22075"/>
                      <a:pt x="4009634" y="27594"/>
                      <a:pt x="4001336" y="27594"/>
                    </a:cubicBezTo>
                    <a:close/>
                    <a:moveTo>
                      <a:pt x="3558741" y="27594"/>
                    </a:moveTo>
                    <a:lnTo>
                      <a:pt x="3557358" y="27594"/>
                    </a:lnTo>
                    <a:cubicBezTo>
                      <a:pt x="3549059" y="27594"/>
                      <a:pt x="3543527" y="22075"/>
                      <a:pt x="3543527" y="13797"/>
                    </a:cubicBezTo>
                    <a:cubicBezTo>
                      <a:pt x="3543527" y="5519"/>
                      <a:pt x="3549059" y="0"/>
                      <a:pt x="3557358" y="0"/>
                    </a:cubicBezTo>
                    <a:lnTo>
                      <a:pt x="3558741" y="0"/>
                    </a:lnTo>
                    <a:cubicBezTo>
                      <a:pt x="3567039" y="0"/>
                      <a:pt x="3572572" y="5519"/>
                      <a:pt x="3572572" y="13797"/>
                    </a:cubicBezTo>
                    <a:cubicBezTo>
                      <a:pt x="3572572" y="22075"/>
                      <a:pt x="3567039" y="27594"/>
                      <a:pt x="3558741" y="27594"/>
                    </a:cubicBezTo>
                    <a:close/>
                    <a:moveTo>
                      <a:pt x="3116146" y="27594"/>
                    </a:moveTo>
                    <a:cubicBezTo>
                      <a:pt x="3107847" y="27594"/>
                      <a:pt x="3102314" y="22075"/>
                      <a:pt x="3102314" y="13797"/>
                    </a:cubicBezTo>
                    <a:cubicBezTo>
                      <a:pt x="3102314" y="5519"/>
                      <a:pt x="3107847" y="0"/>
                      <a:pt x="3116146" y="0"/>
                    </a:cubicBezTo>
                    <a:lnTo>
                      <a:pt x="3117529" y="0"/>
                    </a:lnTo>
                    <a:cubicBezTo>
                      <a:pt x="3125827" y="0"/>
                      <a:pt x="3131360" y="5519"/>
                      <a:pt x="3131360" y="13797"/>
                    </a:cubicBezTo>
                    <a:cubicBezTo>
                      <a:pt x="3131360" y="22075"/>
                      <a:pt x="3123061" y="27594"/>
                      <a:pt x="3116146" y="27594"/>
                    </a:cubicBezTo>
                    <a:close/>
                    <a:moveTo>
                      <a:pt x="2672168" y="27594"/>
                    </a:moveTo>
                    <a:lnTo>
                      <a:pt x="2670785" y="27594"/>
                    </a:lnTo>
                    <a:cubicBezTo>
                      <a:pt x="2662486" y="27594"/>
                      <a:pt x="2656953" y="22075"/>
                      <a:pt x="2656953" y="13797"/>
                    </a:cubicBezTo>
                    <a:cubicBezTo>
                      <a:pt x="2656953" y="5519"/>
                      <a:pt x="2662486" y="0"/>
                      <a:pt x="2670785" y="0"/>
                    </a:cubicBezTo>
                    <a:lnTo>
                      <a:pt x="2672168" y="0"/>
                    </a:lnTo>
                    <a:cubicBezTo>
                      <a:pt x="2680466" y="0"/>
                      <a:pt x="2685999" y="5519"/>
                      <a:pt x="2685999" y="13797"/>
                    </a:cubicBezTo>
                    <a:cubicBezTo>
                      <a:pt x="2685999" y="22075"/>
                      <a:pt x="2680466" y="27594"/>
                      <a:pt x="2672168" y="27594"/>
                    </a:cubicBezTo>
                    <a:close/>
                    <a:moveTo>
                      <a:pt x="2229573" y="27594"/>
                    </a:moveTo>
                    <a:cubicBezTo>
                      <a:pt x="2221274" y="27594"/>
                      <a:pt x="2215741" y="22075"/>
                      <a:pt x="2215741" y="13797"/>
                    </a:cubicBezTo>
                    <a:cubicBezTo>
                      <a:pt x="2215741" y="5519"/>
                      <a:pt x="2221274" y="0"/>
                      <a:pt x="2229573" y="0"/>
                    </a:cubicBezTo>
                    <a:lnTo>
                      <a:pt x="2230956" y="0"/>
                    </a:lnTo>
                    <a:cubicBezTo>
                      <a:pt x="2239254" y="0"/>
                      <a:pt x="2244787" y="5519"/>
                      <a:pt x="2244787" y="13797"/>
                    </a:cubicBezTo>
                    <a:cubicBezTo>
                      <a:pt x="2244787" y="22075"/>
                      <a:pt x="2237871" y="27594"/>
                      <a:pt x="2229573" y="27594"/>
                    </a:cubicBezTo>
                    <a:close/>
                    <a:moveTo>
                      <a:pt x="1786977" y="27594"/>
                    </a:moveTo>
                    <a:cubicBezTo>
                      <a:pt x="1778679" y="27594"/>
                      <a:pt x="1773146" y="22075"/>
                      <a:pt x="1773146" y="13797"/>
                    </a:cubicBezTo>
                    <a:cubicBezTo>
                      <a:pt x="1773146" y="5519"/>
                      <a:pt x="1778679" y="0"/>
                      <a:pt x="1786977" y="0"/>
                    </a:cubicBezTo>
                    <a:lnTo>
                      <a:pt x="1788361" y="0"/>
                    </a:lnTo>
                    <a:cubicBezTo>
                      <a:pt x="1796659" y="0"/>
                      <a:pt x="1802192" y="5519"/>
                      <a:pt x="1802192" y="13797"/>
                    </a:cubicBezTo>
                    <a:cubicBezTo>
                      <a:pt x="1802192" y="22075"/>
                      <a:pt x="1793893" y="27594"/>
                      <a:pt x="1786977" y="27594"/>
                    </a:cubicBezTo>
                    <a:close/>
                    <a:moveTo>
                      <a:pt x="1342999" y="27594"/>
                    </a:moveTo>
                    <a:lnTo>
                      <a:pt x="1341616" y="27594"/>
                    </a:lnTo>
                    <a:cubicBezTo>
                      <a:pt x="1333317" y="27594"/>
                      <a:pt x="1327785" y="22075"/>
                      <a:pt x="1327785" y="13797"/>
                    </a:cubicBezTo>
                    <a:cubicBezTo>
                      <a:pt x="1327785" y="5519"/>
                      <a:pt x="1333317" y="0"/>
                      <a:pt x="1341616" y="0"/>
                    </a:cubicBezTo>
                    <a:lnTo>
                      <a:pt x="1342999" y="0"/>
                    </a:lnTo>
                    <a:cubicBezTo>
                      <a:pt x="1351298" y="0"/>
                      <a:pt x="1356831" y="5519"/>
                      <a:pt x="1356831" y="13797"/>
                    </a:cubicBezTo>
                    <a:cubicBezTo>
                      <a:pt x="1356831" y="22075"/>
                      <a:pt x="1351298" y="27594"/>
                      <a:pt x="1342999" y="27594"/>
                    </a:cubicBezTo>
                    <a:close/>
                    <a:moveTo>
                      <a:pt x="900404" y="27594"/>
                    </a:moveTo>
                    <a:cubicBezTo>
                      <a:pt x="892106" y="27594"/>
                      <a:pt x="886573" y="22075"/>
                      <a:pt x="886573" y="13797"/>
                    </a:cubicBezTo>
                    <a:cubicBezTo>
                      <a:pt x="886573" y="5519"/>
                      <a:pt x="892106" y="0"/>
                      <a:pt x="900404" y="0"/>
                    </a:cubicBezTo>
                    <a:lnTo>
                      <a:pt x="901787" y="0"/>
                    </a:lnTo>
                    <a:cubicBezTo>
                      <a:pt x="910086" y="0"/>
                      <a:pt x="915618" y="5519"/>
                      <a:pt x="915618" y="13797"/>
                    </a:cubicBezTo>
                    <a:cubicBezTo>
                      <a:pt x="915618" y="22075"/>
                      <a:pt x="908703" y="27594"/>
                      <a:pt x="900404" y="27594"/>
                    </a:cubicBezTo>
                    <a:close/>
                    <a:moveTo>
                      <a:pt x="457809" y="27594"/>
                    </a:moveTo>
                    <a:lnTo>
                      <a:pt x="456426" y="27594"/>
                    </a:lnTo>
                    <a:cubicBezTo>
                      <a:pt x="448127" y="27594"/>
                      <a:pt x="442595" y="22075"/>
                      <a:pt x="442595" y="13797"/>
                    </a:cubicBezTo>
                    <a:cubicBezTo>
                      <a:pt x="442595" y="5519"/>
                      <a:pt x="448127" y="0"/>
                      <a:pt x="456426" y="0"/>
                    </a:cubicBezTo>
                    <a:lnTo>
                      <a:pt x="457809" y="0"/>
                    </a:lnTo>
                    <a:cubicBezTo>
                      <a:pt x="466108" y="0"/>
                      <a:pt x="471640" y="5519"/>
                      <a:pt x="471640" y="13797"/>
                    </a:cubicBezTo>
                    <a:cubicBezTo>
                      <a:pt x="471640" y="22075"/>
                      <a:pt x="464725" y="27594"/>
                      <a:pt x="457809" y="27594"/>
                    </a:cubicBezTo>
                    <a:close/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2" name="Google Shape;722;p17"/>
              <p:cNvSpPr/>
              <p:nvPr/>
            </p:nvSpPr>
            <p:spPr>
              <a:xfrm>
                <a:off x="10591020" y="5248338"/>
                <a:ext cx="27662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7662" h="27593" extrusionOk="0">
                    <a:moveTo>
                      <a:pt x="13831" y="27594"/>
                    </a:moveTo>
                    <a:cubicBezTo>
                      <a:pt x="5533" y="27594"/>
                      <a:pt x="0" y="22075"/>
                      <a:pt x="0" y="13797"/>
                    </a:cubicBezTo>
                    <a:cubicBezTo>
                      <a:pt x="0" y="5519"/>
                      <a:pt x="5533" y="0"/>
                      <a:pt x="13831" y="0"/>
                    </a:cubicBezTo>
                    <a:lnTo>
                      <a:pt x="13831" y="0"/>
                    </a:lnTo>
                    <a:cubicBezTo>
                      <a:pt x="22130" y="0"/>
                      <a:pt x="27662" y="5519"/>
                      <a:pt x="27662" y="13797"/>
                    </a:cubicBezTo>
                    <a:cubicBezTo>
                      <a:pt x="27662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23" name="Google Shape;723;p17"/>
            <p:cNvGrpSpPr/>
            <p:nvPr/>
          </p:nvGrpSpPr>
          <p:grpSpPr>
            <a:xfrm>
              <a:off x="404546" y="4877908"/>
              <a:ext cx="8887861" cy="27593"/>
              <a:chOff x="1730821" y="5713295"/>
              <a:chExt cx="8887861" cy="27593"/>
            </a:xfrm>
          </p:grpSpPr>
          <p:sp>
            <p:nvSpPr>
              <p:cNvPr id="724" name="Google Shape;724;p17"/>
              <p:cNvSpPr/>
              <p:nvPr/>
            </p:nvSpPr>
            <p:spPr>
              <a:xfrm>
                <a:off x="1730821" y="5713295"/>
                <a:ext cx="29045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9045" h="27593" extrusionOk="0"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5" name="Google Shape;725;p17"/>
              <p:cNvSpPr/>
              <p:nvPr/>
            </p:nvSpPr>
            <p:spPr>
              <a:xfrm>
                <a:off x="2173416" y="5713295"/>
                <a:ext cx="8004054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8004054" h="27593" extrusionOk="0">
                    <a:moveTo>
                      <a:pt x="7988840" y="27594"/>
                    </a:moveTo>
                    <a:cubicBezTo>
                      <a:pt x="7980542" y="27594"/>
                      <a:pt x="7975009" y="22075"/>
                      <a:pt x="7975009" y="13797"/>
                    </a:cubicBezTo>
                    <a:cubicBezTo>
                      <a:pt x="7975009" y="5519"/>
                      <a:pt x="7980542" y="0"/>
                      <a:pt x="7988840" y="0"/>
                    </a:cubicBezTo>
                    <a:lnTo>
                      <a:pt x="7990224" y="0"/>
                    </a:lnTo>
                    <a:cubicBezTo>
                      <a:pt x="7998522" y="0"/>
                      <a:pt x="8004055" y="5519"/>
                      <a:pt x="8004055" y="13797"/>
                    </a:cubicBezTo>
                    <a:cubicBezTo>
                      <a:pt x="8004055" y="22075"/>
                      <a:pt x="7997139" y="27594"/>
                      <a:pt x="7988840" y="27594"/>
                    </a:cubicBezTo>
                    <a:close/>
                    <a:moveTo>
                      <a:pt x="7546245" y="27594"/>
                    </a:moveTo>
                    <a:cubicBezTo>
                      <a:pt x="7537947" y="27594"/>
                      <a:pt x="7532414" y="22075"/>
                      <a:pt x="7532414" y="13797"/>
                    </a:cubicBezTo>
                    <a:cubicBezTo>
                      <a:pt x="7532414" y="5519"/>
                      <a:pt x="7537947" y="0"/>
                      <a:pt x="7546245" y="0"/>
                    </a:cubicBezTo>
                    <a:lnTo>
                      <a:pt x="7547629" y="0"/>
                    </a:lnTo>
                    <a:cubicBezTo>
                      <a:pt x="7555927" y="0"/>
                      <a:pt x="7561460" y="5519"/>
                      <a:pt x="7561460" y="13797"/>
                    </a:cubicBezTo>
                    <a:cubicBezTo>
                      <a:pt x="7561460" y="22075"/>
                      <a:pt x="7554544" y="27594"/>
                      <a:pt x="7546245" y="27594"/>
                    </a:cubicBezTo>
                    <a:close/>
                    <a:moveTo>
                      <a:pt x="7103650" y="27594"/>
                    </a:moveTo>
                    <a:cubicBezTo>
                      <a:pt x="7095352" y="27594"/>
                      <a:pt x="7089819" y="22075"/>
                      <a:pt x="7089819" y="13797"/>
                    </a:cubicBezTo>
                    <a:cubicBezTo>
                      <a:pt x="7089819" y="5519"/>
                      <a:pt x="7095352" y="0"/>
                      <a:pt x="7103650" y="0"/>
                    </a:cubicBezTo>
                    <a:lnTo>
                      <a:pt x="7105034" y="0"/>
                    </a:lnTo>
                    <a:cubicBezTo>
                      <a:pt x="7113332" y="0"/>
                      <a:pt x="7118865" y="5519"/>
                      <a:pt x="7118865" y="13797"/>
                    </a:cubicBezTo>
                    <a:cubicBezTo>
                      <a:pt x="7118865" y="22075"/>
                      <a:pt x="7110566" y="27594"/>
                      <a:pt x="7103650" y="27594"/>
                    </a:cubicBezTo>
                    <a:close/>
                    <a:moveTo>
                      <a:pt x="6659672" y="27594"/>
                    </a:moveTo>
                    <a:cubicBezTo>
                      <a:pt x="6651374" y="27594"/>
                      <a:pt x="6645841" y="22075"/>
                      <a:pt x="6645841" y="13797"/>
                    </a:cubicBezTo>
                    <a:cubicBezTo>
                      <a:pt x="6645841" y="5519"/>
                      <a:pt x="6651374" y="0"/>
                      <a:pt x="6659672" y="0"/>
                    </a:cubicBezTo>
                    <a:lnTo>
                      <a:pt x="6661055" y="0"/>
                    </a:lnTo>
                    <a:cubicBezTo>
                      <a:pt x="6669354" y="0"/>
                      <a:pt x="6674886" y="5519"/>
                      <a:pt x="6674886" y="13797"/>
                    </a:cubicBezTo>
                    <a:cubicBezTo>
                      <a:pt x="6674886" y="22075"/>
                      <a:pt x="6667971" y="27594"/>
                      <a:pt x="6659672" y="27594"/>
                    </a:cubicBezTo>
                    <a:close/>
                    <a:moveTo>
                      <a:pt x="6217077" y="27594"/>
                    </a:moveTo>
                    <a:cubicBezTo>
                      <a:pt x="6208779" y="27594"/>
                      <a:pt x="6203246" y="22075"/>
                      <a:pt x="6203246" y="13797"/>
                    </a:cubicBezTo>
                    <a:cubicBezTo>
                      <a:pt x="6203246" y="5519"/>
                      <a:pt x="6208779" y="0"/>
                      <a:pt x="6217077" y="0"/>
                    </a:cubicBezTo>
                    <a:lnTo>
                      <a:pt x="6218460" y="0"/>
                    </a:lnTo>
                    <a:cubicBezTo>
                      <a:pt x="6226759" y="0"/>
                      <a:pt x="6232291" y="5519"/>
                      <a:pt x="6232291" y="13797"/>
                    </a:cubicBezTo>
                    <a:cubicBezTo>
                      <a:pt x="6232291" y="22075"/>
                      <a:pt x="6225376" y="27594"/>
                      <a:pt x="6217077" y="27594"/>
                    </a:cubicBezTo>
                    <a:close/>
                    <a:moveTo>
                      <a:pt x="5774482" y="27594"/>
                    </a:moveTo>
                    <a:cubicBezTo>
                      <a:pt x="5766183" y="27594"/>
                      <a:pt x="5760651" y="22075"/>
                      <a:pt x="5760651" y="13797"/>
                    </a:cubicBezTo>
                    <a:cubicBezTo>
                      <a:pt x="5760651" y="5519"/>
                      <a:pt x="5766183" y="0"/>
                      <a:pt x="5774482" y="0"/>
                    </a:cubicBezTo>
                    <a:lnTo>
                      <a:pt x="5775865" y="0"/>
                    </a:lnTo>
                    <a:cubicBezTo>
                      <a:pt x="5784164" y="0"/>
                      <a:pt x="5789696" y="5519"/>
                      <a:pt x="5789696" y="13797"/>
                    </a:cubicBezTo>
                    <a:cubicBezTo>
                      <a:pt x="5789696" y="22075"/>
                      <a:pt x="5781398" y="27594"/>
                      <a:pt x="5774482" y="27594"/>
                    </a:cubicBezTo>
                    <a:close/>
                    <a:moveTo>
                      <a:pt x="5330504" y="27594"/>
                    </a:moveTo>
                    <a:cubicBezTo>
                      <a:pt x="5322205" y="27594"/>
                      <a:pt x="5316673" y="22075"/>
                      <a:pt x="5316673" y="13797"/>
                    </a:cubicBezTo>
                    <a:cubicBezTo>
                      <a:pt x="5316673" y="5519"/>
                      <a:pt x="5322205" y="0"/>
                      <a:pt x="5330504" y="0"/>
                    </a:cubicBezTo>
                    <a:lnTo>
                      <a:pt x="5331887" y="0"/>
                    </a:lnTo>
                    <a:cubicBezTo>
                      <a:pt x="5340186" y="0"/>
                      <a:pt x="5345718" y="5519"/>
                      <a:pt x="5345718" y="13797"/>
                    </a:cubicBezTo>
                    <a:cubicBezTo>
                      <a:pt x="5345718" y="22075"/>
                      <a:pt x="5338803" y="27594"/>
                      <a:pt x="5330504" y="27594"/>
                    </a:cubicBezTo>
                    <a:close/>
                    <a:moveTo>
                      <a:pt x="4887909" y="27594"/>
                    </a:moveTo>
                    <a:cubicBezTo>
                      <a:pt x="4879610" y="27594"/>
                      <a:pt x="4874078" y="22075"/>
                      <a:pt x="4874078" y="13797"/>
                    </a:cubicBezTo>
                    <a:cubicBezTo>
                      <a:pt x="4874078" y="5519"/>
                      <a:pt x="4879610" y="0"/>
                      <a:pt x="4887909" y="0"/>
                    </a:cubicBezTo>
                    <a:lnTo>
                      <a:pt x="4889292" y="0"/>
                    </a:lnTo>
                    <a:cubicBezTo>
                      <a:pt x="4897591" y="0"/>
                      <a:pt x="4903123" y="5519"/>
                      <a:pt x="4903123" y="13797"/>
                    </a:cubicBezTo>
                    <a:cubicBezTo>
                      <a:pt x="4903123" y="22075"/>
                      <a:pt x="4896208" y="27594"/>
                      <a:pt x="4887909" y="27594"/>
                    </a:cubicBezTo>
                    <a:close/>
                    <a:moveTo>
                      <a:pt x="4445314" y="27594"/>
                    </a:moveTo>
                    <a:cubicBezTo>
                      <a:pt x="4437015" y="27594"/>
                      <a:pt x="4431483" y="22075"/>
                      <a:pt x="4431483" y="13797"/>
                    </a:cubicBezTo>
                    <a:cubicBezTo>
                      <a:pt x="4431483" y="5519"/>
                      <a:pt x="4437015" y="0"/>
                      <a:pt x="4445314" y="0"/>
                    </a:cubicBezTo>
                    <a:lnTo>
                      <a:pt x="4446697" y="0"/>
                    </a:lnTo>
                    <a:cubicBezTo>
                      <a:pt x="4454996" y="0"/>
                      <a:pt x="4460528" y="5519"/>
                      <a:pt x="4460528" y="13797"/>
                    </a:cubicBezTo>
                    <a:cubicBezTo>
                      <a:pt x="4460528" y="22075"/>
                      <a:pt x="4452229" y="27594"/>
                      <a:pt x="4445314" y="27594"/>
                    </a:cubicBezTo>
                    <a:close/>
                    <a:moveTo>
                      <a:pt x="4001336" y="27594"/>
                    </a:moveTo>
                    <a:cubicBezTo>
                      <a:pt x="3993037" y="27594"/>
                      <a:pt x="3987504" y="22075"/>
                      <a:pt x="3987504" y="13797"/>
                    </a:cubicBezTo>
                    <a:cubicBezTo>
                      <a:pt x="3987504" y="5519"/>
                      <a:pt x="3993037" y="0"/>
                      <a:pt x="4001336" y="0"/>
                    </a:cubicBezTo>
                    <a:lnTo>
                      <a:pt x="4002719" y="0"/>
                    </a:lnTo>
                    <a:cubicBezTo>
                      <a:pt x="4011018" y="0"/>
                      <a:pt x="4016550" y="5519"/>
                      <a:pt x="4016550" y="13797"/>
                    </a:cubicBezTo>
                    <a:cubicBezTo>
                      <a:pt x="4016550" y="22075"/>
                      <a:pt x="4009634" y="27594"/>
                      <a:pt x="4001336" y="27594"/>
                    </a:cubicBezTo>
                    <a:close/>
                    <a:moveTo>
                      <a:pt x="3558741" y="27594"/>
                    </a:moveTo>
                    <a:lnTo>
                      <a:pt x="3557358" y="27594"/>
                    </a:lnTo>
                    <a:cubicBezTo>
                      <a:pt x="3549059" y="27594"/>
                      <a:pt x="3543527" y="22075"/>
                      <a:pt x="3543527" y="13797"/>
                    </a:cubicBezTo>
                    <a:cubicBezTo>
                      <a:pt x="3543527" y="5519"/>
                      <a:pt x="3549059" y="0"/>
                      <a:pt x="3557358" y="0"/>
                    </a:cubicBezTo>
                    <a:lnTo>
                      <a:pt x="3558741" y="0"/>
                    </a:lnTo>
                    <a:cubicBezTo>
                      <a:pt x="3567039" y="0"/>
                      <a:pt x="3572572" y="5519"/>
                      <a:pt x="3572572" y="13797"/>
                    </a:cubicBezTo>
                    <a:cubicBezTo>
                      <a:pt x="3572572" y="22075"/>
                      <a:pt x="3567039" y="27594"/>
                      <a:pt x="3558741" y="27594"/>
                    </a:cubicBezTo>
                    <a:close/>
                    <a:moveTo>
                      <a:pt x="3116146" y="27594"/>
                    </a:moveTo>
                    <a:cubicBezTo>
                      <a:pt x="3107847" y="27594"/>
                      <a:pt x="3102314" y="22075"/>
                      <a:pt x="3102314" y="13797"/>
                    </a:cubicBezTo>
                    <a:cubicBezTo>
                      <a:pt x="3102314" y="5519"/>
                      <a:pt x="3107847" y="0"/>
                      <a:pt x="3116146" y="0"/>
                    </a:cubicBezTo>
                    <a:lnTo>
                      <a:pt x="3117529" y="0"/>
                    </a:lnTo>
                    <a:cubicBezTo>
                      <a:pt x="3125827" y="0"/>
                      <a:pt x="3131360" y="5519"/>
                      <a:pt x="3131360" y="13797"/>
                    </a:cubicBezTo>
                    <a:cubicBezTo>
                      <a:pt x="3131360" y="22075"/>
                      <a:pt x="3123061" y="27594"/>
                      <a:pt x="3116146" y="27594"/>
                    </a:cubicBezTo>
                    <a:close/>
                    <a:moveTo>
                      <a:pt x="2672168" y="27594"/>
                    </a:moveTo>
                    <a:lnTo>
                      <a:pt x="2670785" y="27594"/>
                    </a:lnTo>
                    <a:cubicBezTo>
                      <a:pt x="2662486" y="27594"/>
                      <a:pt x="2656953" y="22075"/>
                      <a:pt x="2656953" y="13797"/>
                    </a:cubicBezTo>
                    <a:cubicBezTo>
                      <a:pt x="2656953" y="5519"/>
                      <a:pt x="2662486" y="0"/>
                      <a:pt x="2670785" y="0"/>
                    </a:cubicBezTo>
                    <a:lnTo>
                      <a:pt x="2672168" y="0"/>
                    </a:lnTo>
                    <a:cubicBezTo>
                      <a:pt x="2680466" y="0"/>
                      <a:pt x="2685999" y="5519"/>
                      <a:pt x="2685999" y="13797"/>
                    </a:cubicBezTo>
                    <a:cubicBezTo>
                      <a:pt x="2685999" y="22075"/>
                      <a:pt x="2680466" y="27594"/>
                      <a:pt x="2672168" y="27594"/>
                    </a:cubicBezTo>
                    <a:close/>
                    <a:moveTo>
                      <a:pt x="2229573" y="27594"/>
                    </a:moveTo>
                    <a:cubicBezTo>
                      <a:pt x="2221274" y="27594"/>
                      <a:pt x="2215741" y="22075"/>
                      <a:pt x="2215741" y="13797"/>
                    </a:cubicBezTo>
                    <a:cubicBezTo>
                      <a:pt x="2215741" y="5519"/>
                      <a:pt x="2221274" y="0"/>
                      <a:pt x="2229573" y="0"/>
                    </a:cubicBezTo>
                    <a:lnTo>
                      <a:pt x="2230956" y="0"/>
                    </a:lnTo>
                    <a:cubicBezTo>
                      <a:pt x="2239254" y="0"/>
                      <a:pt x="2244787" y="5519"/>
                      <a:pt x="2244787" y="13797"/>
                    </a:cubicBezTo>
                    <a:cubicBezTo>
                      <a:pt x="2244787" y="22075"/>
                      <a:pt x="2237871" y="27594"/>
                      <a:pt x="2229573" y="27594"/>
                    </a:cubicBezTo>
                    <a:close/>
                    <a:moveTo>
                      <a:pt x="1786977" y="27594"/>
                    </a:moveTo>
                    <a:cubicBezTo>
                      <a:pt x="1778679" y="27594"/>
                      <a:pt x="1773146" y="22075"/>
                      <a:pt x="1773146" y="13797"/>
                    </a:cubicBezTo>
                    <a:cubicBezTo>
                      <a:pt x="1773146" y="5519"/>
                      <a:pt x="1778679" y="0"/>
                      <a:pt x="1786977" y="0"/>
                    </a:cubicBezTo>
                    <a:lnTo>
                      <a:pt x="1788361" y="0"/>
                    </a:lnTo>
                    <a:cubicBezTo>
                      <a:pt x="1796659" y="0"/>
                      <a:pt x="1802192" y="5519"/>
                      <a:pt x="1802192" y="13797"/>
                    </a:cubicBezTo>
                    <a:cubicBezTo>
                      <a:pt x="1802192" y="22075"/>
                      <a:pt x="1793893" y="27594"/>
                      <a:pt x="1786977" y="27594"/>
                    </a:cubicBezTo>
                    <a:close/>
                    <a:moveTo>
                      <a:pt x="1342999" y="27594"/>
                    </a:moveTo>
                    <a:lnTo>
                      <a:pt x="1341616" y="27594"/>
                    </a:lnTo>
                    <a:cubicBezTo>
                      <a:pt x="1333317" y="27594"/>
                      <a:pt x="1327785" y="22075"/>
                      <a:pt x="1327785" y="13797"/>
                    </a:cubicBezTo>
                    <a:cubicBezTo>
                      <a:pt x="1327785" y="5519"/>
                      <a:pt x="1333317" y="0"/>
                      <a:pt x="1341616" y="0"/>
                    </a:cubicBezTo>
                    <a:lnTo>
                      <a:pt x="1342999" y="0"/>
                    </a:lnTo>
                    <a:cubicBezTo>
                      <a:pt x="1351298" y="0"/>
                      <a:pt x="1356831" y="5519"/>
                      <a:pt x="1356831" y="13797"/>
                    </a:cubicBezTo>
                    <a:cubicBezTo>
                      <a:pt x="1356831" y="22075"/>
                      <a:pt x="1351298" y="27594"/>
                      <a:pt x="1342999" y="27594"/>
                    </a:cubicBezTo>
                    <a:close/>
                    <a:moveTo>
                      <a:pt x="900404" y="27594"/>
                    </a:moveTo>
                    <a:cubicBezTo>
                      <a:pt x="892106" y="27594"/>
                      <a:pt x="886573" y="22075"/>
                      <a:pt x="886573" y="13797"/>
                    </a:cubicBezTo>
                    <a:cubicBezTo>
                      <a:pt x="886573" y="5519"/>
                      <a:pt x="892106" y="0"/>
                      <a:pt x="900404" y="0"/>
                    </a:cubicBezTo>
                    <a:lnTo>
                      <a:pt x="901787" y="0"/>
                    </a:lnTo>
                    <a:cubicBezTo>
                      <a:pt x="910086" y="0"/>
                      <a:pt x="915618" y="5519"/>
                      <a:pt x="915618" y="13797"/>
                    </a:cubicBezTo>
                    <a:cubicBezTo>
                      <a:pt x="915618" y="22075"/>
                      <a:pt x="908703" y="27594"/>
                      <a:pt x="900404" y="27594"/>
                    </a:cubicBezTo>
                    <a:close/>
                    <a:moveTo>
                      <a:pt x="457809" y="27594"/>
                    </a:moveTo>
                    <a:lnTo>
                      <a:pt x="456426" y="27594"/>
                    </a:lnTo>
                    <a:cubicBezTo>
                      <a:pt x="448127" y="27594"/>
                      <a:pt x="442595" y="22075"/>
                      <a:pt x="442595" y="13797"/>
                    </a:cubicBezTo>
                    <a:cubicBezTo>
                      <a:pt x="442595" y="5519"/>
                      <a:pt x="448127" y="0"/>
                      <a:pt x="456426" y="0"/>
                    </a:cubicBezTo>
                    <a:lnTo>
                      <a:pt x="457809" y="0"/>
                    </a:lnTo>
                    <a:cubicBezTo>
                      <a:pt x="466108" y="0"/>
                      <a:pt x="471640" y="5519"/>
                      <a:pt x="471640" y="13797"/>
                    </a:cubicBezTo>
                    <a:cubicBezTo>
                      <a:pt x="471640" y="22075"/>
                      <a:pt x="464725" y="27594"/>
                      <a:pt x="457809" y="27594"/>
                    </a:cubicBezTo>
                    <a:close/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6" name="Google Shape;726;p17"/>
              <p:cNvSpPr/>
              <p:nvPr/>
            </p:nvSpPr>
            <p:spPr>
              <a:xfrm>
                <a:off x="10591020" y="5713295"/>
                <a:ext cx="27662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7662" h="27593" extrusionOk="0">
                    <a:moveTo>
                      <a:pt x="13831" y="27594"/>
                    </a:moveTo>
                    <a:cubicBezTo>
                      <a:pt x="5533" y="27594"/>
                      <a:pt x="0" y="22075"/>
                      <a:pt x="0" y="13797"/>
                    </a:cubicBezTo>
                    <a:cubicBezTo>
                      <a:pt x="0" y="5519"/>
                      <a:pt x="5533" y="0"/>
                      <a:pt x="13831" y="0"/>
                    </a:cubicBezTo>
                    <a:lnTo>
                      <a:pt x="13831" y="0"/>
                    </a:lnTo>
                    <a:cubicBezTo>
                      <a:pt x="22130" y="0"/>
                      <a:pt x="27662" y="5519"/>
                      <a:pt x="27662" y="13797"/>
                    </a:cubicBezTo>
                    <a:cubicBezTo>
                      <a:pt x="27662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727" name="Google Shape;727;p17"/>
          <p:cNvSpPr txBox="1">
            <a:spLocks noGrp="1"/>
          </p:cNvSpPr>
          <p:nvPr>
            <p:ph type="title"/>
          </p:nvPr>
        </p:nvSpPr>
        <p:spPr>
          <a:xfrm>
            <a:off x="3725275" y="614975"/>
            <a:ext cx="2285700" cy="102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  <p:sp>
        <p:nvSpPr>
          <p:cNvPr id="728" name="Google Shape;728;p17"/>
          <p:cNvSpPr txBox="1">
            <a:spLocks noGrp="1"/>
          </p:cNvSpPr>
          <p:nvPr>
            <p:ph type="subTitle" idx="1"/>
          </p:nvPr>
        </p:nvSpPr>
        <p:spPr>
          <a:xfrm>
            <a:off x="3725275" y="1722825"/>
            <a:ext cx="2285700" cy="102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729" name="Google Shape;729;p17"/>
          <p:cNvSpPr>
            <a:spLocks noGrp="1"/>
          </p:cNvSpPr>
          <p:nvPr>
            <p:ph type="pic" idx="2"/>
          </p:nvPr>
        </p:nvSpPr>
        <p:spPr>
          <a:xfrm>
            <a:off x="713225" y="539500"/>
            <a:ext cx="2877900" cy="4064400"/>
          </a:xfrm>
          <a:prstGeom prst="rect">
            <a:avLst/>
          </a:prstGeom>
          <a:noFill/>
          <a:ln>
            <a:noFill/>
          </a:ln>
        </p:spPr>
      </p:sp>
      <p:sp>
        <p:nvSpPr>
          <p:cNvPr id="730" name="Google Shape;730;p17"/>
          <p:cNvSpPr>
            <a:spLocks noGrp="1"/>
          </p:cNvSpPr>
          <p:nvPr>
            <p:ph type="pic" idx="3"/>
          </p:nvPr>
        </p:nvSpPr>
        <p:spPr>
          <a:xfrm>
            <a:off x="3727175" y="2993775"/>
            <a:ext cx="4705500" cy="1610100"/>
          </a:xfrm>
          <a:prstGeom prst="rect">
            <a:avLst/>
          </a:prstGeom>
          <a:noFill/>
          <a:ln>
            <a:noFill/>
          </a:ln>
        </p:spPr>
      </p:sp>
      <p:sp>
        <p:nvSpPr>
          <p:cNvPr id="731" name="Google Shape;731;p17"/>
          <p:cNvSpPr>
            <a:spLocks noGrp="1"/>
          </p:cNvSpPr>
          <p:nvPr>
            <p:ph type="pic" idx="4"/>
          </p:nvPr>
        </p:nvSpPr>
        <p:spPr>
          <a:xfrm>
            <a:off x="6145075" y="539500"/>
            <a:ext cx="2285700" cy="2320200"/>
          </a:xfrm>
          <a:prstGeom prst="rect">
            <a:avLst/>
          </a:prstGeom>
          <a:noFill/>
          <a:ln>
            <a:noFill/>
          </a:ln>
        </p:spPr>
      </p:sp>
      <p:sp>
        <p:nvSpPr>
          <p:cNvPr id="732" name="Google Shape;732;p17"/>
          <p:cNvSpPr/>
          <p:nvPr/>
        </p:nvSpPr>
        <p:spPr>
          <a:xfrm>
            <a:off x="154575" y="4406750"/>
            <a:ext cx="509400" cy="509400"/>
          </a:xfrm>
          <a:prstGeom prst="mathMultiply">
            <a:avLst>
              <a:gd name="adj1" fmla="val 23520"/>
            </a:avLst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9525" algn="bl" rotWithShape="0">
              <a:schemeClr val="accent4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733" name="Google Shape;733;p17"/>
          <p:cNvSpPr/>
          <p:nvPr/>
        </p:nvSpPr>
        <p:spPr>
          <a:xfrm>
            <a:off x="8430775" y="236275"/>
            <a:ext cx="509400" cy="509400"/>
          </a:xfrm>
          <a:prstGeom prst="mathMultiply">
            <a:avLst>
              <a:gd name="adj1" fmla="val 23520"/>
            </a:avLst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9525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4" name="Google Shape;884;p21"/>
          <p:cNvGrpSpPr/>
          <p:nvPr/>
        </p:nvGrpSpPr>
        <p:grpSpPr>
          <a:xfrm>
            <a:off x="229836" y="291440"/>
            <a:ext cx="8684329" cy="4560619"/>
            <a:chOff x="404546" y="237996"/>
            <a:chExt cx="8887861" cy="4667505"/>
          </a:xfrm>
        </p:grpSpPr>
        <p:grpSp>
          <p:nvGrpSpPr>
            <p:cNvPr id="885" name="Google Shape;885;p21"/>
            <p:cNvGrpSpPr/>
            <p:nvPr/>
          </p:nvGrpSpPr>
          <p:grpSpPr>
            <a:xfrm>
              <a:off x="404546" y="237996"/>
              <a:ext cx="8887861" cy="27593"/>
              <a:chOff x="1730821" y="1073383"/>
              <a:chExt cx="8887861" cy="27593"/>
            </a:xfrm>
          </p:grpSpPr>
          <p:sp>
            <p:nvSpPr>
              <p:cNvPr id="886" name="Google Shape;886;p21"/>
              <p:cNvSpPr/>
              <p:nvPr/>
            </p:nvSpPr>
            <p:spPr>
              <a:xfrm>
                <a:off x="1730821" y="1073383"/>
                <a:ext cx="29045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9045" h="27593" extrusionOk="0"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7" name="Google Shape;887;p21"/>
              <p:cNvSpPr/>
              <p:nvPr/>
            </p:nvSpPr>
            <p:spPr>
              <a:xfrm>
                <a:off x="2173416" y="1073383"/>
                <a:ext cx="8004054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8004054" h="27593" extrusionOk="0">
                    <a:moveTo>
                      <a:pt x="7988840" y="27594"/>
                    </a:moveTo>
                    <a:cubicBezTo>
                      <a:pt x="7980542" y="27594"/>
                      <a:pt x="7975009" y="22075"/>
                      <a:pt x="7975009" y="13797"/>
                    </a:cubicBezTo>
                    <a:cubicBezTo>
                      <a:pt x="7975009" y="5519"/>
                      <a:pt x="7980542" y="0"/>
                      <a:pt x="7988840" y="0"/>
                    </a:cubicBezTo>
                    <a:lnTo>
                      <a:pt x="7990224" y="0"/>
                    </a:lnTo>
                    <a:cubicBezTo>
                      <a:pt x="7998522" y="0"/>
                      <a:pt x="8004055" y="5519"/>
                      <a:pt x="8004055" y="13797"/>
                    </a:cubicBezTo>
                    <a:cubicBezTo>
                      <a:pt x="8004055" y="22075"/>
                      <a:pt x="7997139" y="27594"/>
                      <a:pt x="7988840" y="27594"/>
                    </a:cubicBezTo>
                    <a:close/>
                    <a:moveTo>
                      <a:pt x="7546245" y="27594"/>
                    </a:moveTo>
                    <a:cubicBezTo>
                      <a:pt x="7537947" y="27594"/>
                      <a:pt x="7532414" y="22075"/>
                      <a:pt x="7532414" y="13797"/>
                    </a:cubicBezTo>
                    <a:cubicBezTo>
                      <a:pt x="7532414" y="5519"/>
                      <a:pt x="7537947" y="0"/>
                      <a:pt x="7546245" y="0"/>
                    </a:cubicBezTo>
                    <a:lnTo>
                      <a:pt x="7547629" y="0"/>
                    </a:lnTo>
                    <a:cubicBezTo>
                      <a:pt x="7555927" y="0"/>
                      <a:pt x="7561460" y="5519"/>
                      <a:pt x="7561460" y="13797"/>
                    </a:cubicBezTo>
                    <a:cubicBezTo>
                      <a:pt x="7561460" y="22075"/>
                      <a:pt x="7554544" y="27594"/>
                      <a:pt x="7546245" y="27594"/>
                    </a:cubicBezTo>
                    <a:close/>
                    <a:moveTo>
                      <a:pt x="7103650" y="27594"/>
                    </a:moveTo>
                    <a:cubicBezTo>
                      <a:pt x="7095352" y="27594"/>
                      <a:pt x="7089819" y="22075"/>
                      <a:pt x="7089819" y="13797"/>
                    </a:cubicBezTo>
                    <a:cubicBezTo>
                      <a:pt x="7089819" y="5519"/>
                      <a:pt x="7095352" y="0"/>
                      <a:pt x="7103650" y="0"/>
                    </a:cubicBezTo>
                    <a:lnTo>
                      <a:pt x="7105034" y="0"/>
                    </a:lnTo>
                    <a:cubicBezTo>
                      <a:pt x="7113332" y="0"/>
                      <a:pt x="7118865" y="5519"/>
                      <a:pt x="7118865" y="13797"/>
                    </a:cubicBezTo>
                    <a:cubicBezTo>
                      <a:pt x="7118865" y="22075"/>
                      <a:pt x="7110566" y="27594"/>
                      <a:pt x="7103650" y="27594"/>
                    </a:cubicBezTo>
                    <a:close/>
                    <a:moveTo>
                      <a:pt x="6659672" y="27594"/>
                    </a:moveTo>
                    <a:cubicBezTo>
                      <a:pt x="6651374" y="27594"/>
                      <a:pt x="6645841" y="22075"/>
                      <a:pt x="6645841" y="13797"/>
                    </a:cubicBezTo>
                    <a:cubicBezTo>
                      <a:pt x="6645841" y="5519"/>
                      <a:pt x="6651374" y="0"/>
                      <a:pt x="6659672" y="0"/>
                    </a:cubicBezTo>
                    <a:lnTo>
                      <a:pt x="6661055" y="0"/>
                    </a:lnTo>
                    <a:cubicBezTo>
                      <a:pt x="6669354" y="0"/>
                      <a:pt x="6674886" y="5519"/>
                      <a:pt x="6674886" y="13797"/>
                    </a:cubicBezTo>
                    <a:cubicBezTo>
                      <a:pt x="6674886" y="22075"/>
                      <a:pt x="6667971" y="27594"/>
                      <a:pt x="6659672" y="27594"/>
                    </a:cubicBezTo>
                    <a:close/>
                    <a:moveTo>
                      <a:pt x="6217077" y="27594"/>
                    </a:moveTo>
                    <a:cubicBezTo>
                      <a:pt x="6208779" y="27594"/>
                      <a:pt x="6203246" y="22075"/>
                      <a:pt x="6203246" y="13797"/>
                    </a:cubicBezTo>
                    <a:cubicBezTo>
                      <a:pt x="6203246" y="5519"/>
                      <a:pt x="6208779" y="0"/>
                      <a:pt x="6217077" y="0"/>
                    </a:cubicBezTo>
                    <a:lnTo>
                      <a:pt x="6218460" y="0"/>
                    </a:lnTo>
                    <a:cubicBezTo>
                      <a:pt x="6226759" y="0"/>
                      <a:pt x="6232291" y="5519"/>
                      <a:pt x="6232291" y="13797"/>
                    </a:cubicBezTo>
                    <a:cubicBezTo>
                      <a:pt x="6232291" y="22075"/>
                      <a:pt x="6225376" y="27594"/>
                      <a:pt x="6217077" y="27594"/>
                    </a:cubicBezTo>
                    <a:close/>
                    <a:moveTo>
                      <a:pt x="5774482" y="27594"/>
                    </a:moveTo>
                    <a:cubicBezTo>
                      <a:pt x="5766183" y="27594"/>
                      <a:pt x="5760651" y="22075"/>
                      <a:pt x="5760651" y="13797"/>
                    </a:cubicBezTo>
                    <a:cubicBezTo>
                      <a:pt x="5760651" y="5519"/>
                      <a:pt x="5766183" y="0"/>
                      <a:pt x="5774482" y="0"/>
                    </a:cubicBezTo>
                    <a:lnTo>
                      <a:pt x="5775865" y="0"/>
                    </a:lnTo>
                    <a:cubicBezTo>
                      <a:pt x="5784164" y="0"/>
                      <a:pt x="5789696" y="5519"/>
                      <a:pt x="5789696" y="13797"/>
                    </a:cubicBezTo>
                    <a:cubicBezTo>
                      <a:pt x="5789696" y="22075"/>
                      <a:pt x="5781398" y="27594"/>
                      <a:pt x="5774482" y="27594"/>
                    </a:cubicBezTo>
                    <a:close/>
                    <a:moveTo>
                      <a:pt x="5330504" y="27594"/>
                    </a:moveTo>
                    <a:cubicBezTo>
                      <a:pt x="5322205" y="27594"/>
                      <a:pt x="5316673" y="22075"/>
                      <a:pt x="5316673" y="13797"/>
                    </a:cubicBezTo>
                    <a:cubicBezTo>
                      <a:pt x="5316673" y="5519"/>
                      <a:pt x="5322205" y="0"/>
                      <a:pt x="5330504" y="0"/>
                    </a:cubicBezTo>
                    <a:lnTo>
                      <a:pt x="5331887" y="0"/>
                    </a:lnTo>
                    <a:cubicBezTo>
                      <a:pt x="5340186" y="0"/>
                      <a:pt x="5345718" y="5519"/>
                      <a:pt x="5345718" y="13797"/>
                    </a:cubicBezTo>
                    <a:cubicBezTo>
                      <a:pt x="5345718" y="22075"/>
                      <a:pt x="5338803" y="27594"/>
                      <a:pt x="5330504" y="27594"/>
                    </a:cubicBezTo>
                    <a:close/>
                    <a:moveTo>
                      <a:pt x="4887909" y="27594"/>
                    </a:moveTo>
                    <a:cubicBezTo>
                      <a:pt x="4879610" y="27594"/>
                      <a:pt x="4874078" y="22075"/>
                      <a:pt x="4874078" y="13797"/>
                    </a:cubicBezTo>
                    <a:cubicBezTo>
                      <a:pt x="4874078" y="5519"/>
                      <a:pt x="4879610" y="0"/>
                      <a:pt x="4887909" y="0"/>
                    </a:cubicBezTo>
                    <a:lnTo>
                      <a:pt x="4889292" y="0"/>
                    </a:lnTo>
                    <a:cubicBezTo>
                      <a:pt x="4897591" y="0"/>
                      <a:pt x="4903123" y="5519"/>
                      <a:pt x="4903123" y="13797"/>
                    </a:cubicBezTo>
                    <a:cubicBezTo>
                      <a:pt x="4903123" y="22075"/>
                      <a:pt x="4896208" y="27594"/>
                      <a:pt x="4887909" y="27594"/>
                    </a:cubicBezTo>
                    <a:close/>
                    <a:moveTo>
                      <a:pt x="4445314" y="27594"/>
                    </a:moveTo>
                    <a:cubicBezTo>
                      <a:pt x="4437015" y="27594"/>
                      <a:pt x="4431483" y="22075"/>
                      <a:pt x="4431483" y="13797"/>
                    </a:cubicBezTo>
                    <a:cubicBezTo>
                      <a:pt x="4431483" y="5519"/>
                      <a:pt x="4437015" y="0"/>
                      <a:pt x="4445314" y="0"/>
                    </a:cubicBezTo>
                    <a:lnTo>
                      <a:pt x="4446697" y="0"/>
                    </a:lnTo>
                    <a:cubicBezTo>
                      <a:pt x="4454996" y="0"/>
                      <a:pt x="4460528" y="5519"/>
                      <a:pt x="4460528" y="13797"/>
                    </a:cubicBezTo>
                    <a:cubicBezTo>
                      <a:pt x="4460528" y="22075"/>
                      <a:pt x="4452229" y="27594"/>
                      <a:pt x="4445314" y="27594"/>
                    </a:cubicBezTo>
                    <a:close/>
                    <a:moveTo>
                      <a:pt x="4001336" y="27594"/>
                    </a:moveTo>
                    <a:cubicBezTo>
                      <a:pt x="3993037" y="27594"/>
                      <a:pt x="3987504" y="22075"/>
                      <a:pt x="3987504" y="13797"/>
                    </a:cubicBezTo>
                    <a:cubicBezTo>
                      <a:pt x="3987504" y="5519"/>
                      <a:pt x="3993037" y="0"/>
                      <a:pt x="4001336" y="0"/>
                    </a:cubicBezTo>
                    <a:lnTo>
                      <a:pt x="4002719" y="0"/>
                    </a:lnTo>
                    <a:cubicBezTo>
                      <a:pt x="4011018" y="0"/>
                      <a:pt x="4016550" y="5519"/>
                      <a:pt x="4016550" y="13797"/>
                    </a:cubicBezTo>
                    <a:cubicBezTo>
                      <a:pt x="4016550" y="22075"/>
                      <a:pt x="4009634" y="27594"/>
                      <a:pt x="4001336" y="27594"/>
                    </a:cubicBezTo>
                    <a:close/>
                    <a:moveTo>
                      <a:pt x="3558741" y="27594"/>
                    </a:moveTo>
                    <a:lnTo>
                      <a:pt x="3557358" y="27594"/>
                    </a:lnTo>
                    <a:cubicBezTo>
                      <a:pt x="3549059" y="27594"/>
                      <a:pt x="3543527" y="22075"/>
                      <a:pt x="3543527" y="13797"/>
                    </a:cubicBezTo>
                    <a:cubicBezTo>
                      <a:pt x="3543527" y="5519"/>
                      <a:pt x="3549059" y="0"/>
                      <a:pt x="3557358" y="0"/>
                    </a:cubicBezTo>
                    <a:lnTo>
                      <a:pt x="3558741" y="0"/>
                    </a:lnTo>
                    <a:cubicBezTo>
                      <a:pt x="3567039" y="0"/>
                      <a:pt x="3572572" y="5519"/>
                      <a:pt x="3572572" y="13797"/>
                    </a:cubicBezTo>
                    <a:cubicBezTo>
                      <a:pt x="3572572" y="22075"/>
                      <a:pt x="3567039" y="27594"/>
                      <a:pt x="3558741" y="27594"/>
                    </a:cubicBezTo>
                    <a:close/>
                    <a:moveTo>
                      <a:pt x="3116146" y="27594"/>
                    </a:moveTo>
                    <a:cubicBezTo>
                      <a:pt x="3107847" y="27594"/>
                      <a:pt x="3102314" y="22075"/>
                      <a:pt x="3102314" y="13797"/>
                    </a:cubicBezTo>
                    <a:cubicBezTo>
                      <a:pt x="3102314" y="5519"/>
                      <a:pt x="3107847" y="0"/>
                      <a:pt x="3116146" y="0"/>
                    </a:cubicBezTo>
                    <a:lnTo>
                      <a:pt x="3117529" y="0"/>
                    </a:lnTo>
                    <a:cubicBezTo>
                      <a:pt x="3125827" y="0"/>
                      <a:pt x="3131360" y="5519"/>
                      <a:pt x="3131360" y="13797"/>
                    </a:cubicBezTo>
                    <a:cubicBezTo>
                      <a:pt x="3131360" y="22075"/>
                      <a:pt x="3123061" y="27594"/>
                      <a:pt x="3116146" y="27594"/>
                    </a:cubicBezTo>
                    <a:close/>
                    <a:moveTo>
                      <a:pt x="2672168" y="27594"/>
                    </a:moveTo>
                    <a:lnTo>
                      <a:pt x="2670785" y="27594"/>
                    </a:lnTo>
                    <a:cubicBezTo>
                      <a:pt x="2662486" y="27594"/>
                      <a:pt x="2656953" y="22075"/>
                      <a:pt x="2656953" y="13797"/>
                    </a:cubicBezTo>
                    <a:cubicBezTo>
                      <a:pt x="2656953" y="5519"/>
                      <a:pt x="2662486" y="0"/>
                      <a:pt x="2670785" y="0"/>
                    </a:cubicBezTo>
                    <a:lnTo>
                      <a:pt x="2672168" y="0"/>
                    </a:lnTo>
                    <a:cubicBezTo>
                      <a:pt x="2680466" y="0"/>
                      <a:pt x="2685999" y="5519"/>
                      <a:pt x="2685999" y="13797"/>
                    </a:cubicBezTo>
                    <a:cubicBezTo>
                      <a:pt x="2685999" y="22075"/>
                      <a:pt x="2680466" y="27594"/>
                      <a:pt x="2672168" y="27594"/>
                    </a:cubicBezTo>
                    <a:close/>
                    <a:moveTo>
                      <a:pt x="2229573" y="27594"/>
                    </a:moveTo>
                    <a:cubicBezTo>
                      <a:pt x="2221274" y="27594"/>
                      <a:pt x="2215741" y="22075"/>
                      <a:pt x="2215741" y="13797"/>
                    </a:cubicBezTo>
                    <a:cubicBezTo>
                      <a:pt x="2215741" y="5519"/>
                      <a:pt x="2221274" y="0"/>
                      <a:pt x="2229573" y="0"/>
                    </a:cubicBezTo>
                    <a:lnTo>
                      <a:pt x="2230956" y="0"/>
                    </a:lnTo>
                    <a:cubicBezTo>
                      <a:pt x="2239254" y="0"/>
                      <a:pt x="2244787" y="5519"/>
                      <a:pt x="2244787" y="13797"/>
                    </a:cubicBezTo>
                    <a:cubicBezTo>
                      <a:pt x="2244787" y="22075"/>
                      <a:pt x="2237871" y="27594"/>
                      <a:pt x="2229573" y="27594"/>
                    </a:cubicBezTo>
                    <a:close/>
                    <a:moveTo>
                      <a:pt x="1786977" y="27594"/>
                    </a:moveTo>
                    <a:cubicBezTo>
                      <a:pt x="1778679" y="27594"/>
                      <a:pt x="1773146" y="22075"/>
                      <a:pt x="1773146" y="13797"/>
                    </a:cubicBezTo>
                    <a:cubicBezTo>
                      <a:pt x="1773146" y="5519"/>
                      <a:pt x="1778679" y="0"/>
                      <a:pt x="1786977" y="0"/>
                    </a:cubicBezTo>
                    <a:lnTo>
                      <a:pt x="1788361" y="0"/>
                    </a:lnTo>
                    <a:cubicBezTo>
                      <a:pt x="1796659" y="0"/>
                      <a:pt x="1802192" y="5519"/>
                      <a:pt x="1802192" y="13797"/>
                    </a:cubicBezTo>
                    <a:cubicBezTo>
                      <a:pt x="1802192" y="22075"/>
                      <a:pt x="1793893" y="27594"/>
                      <a:pt x="1786977" y="27594"/>
                    </a:cubicBezTo>
                    <a:close/>
                    <a:moveTo>
                      <a:pt x="1342999" y="27594"/>
                    </a:moveTo>
                    <a:lnTo>
                      <a:pt x="1341616" y="27594"/>
                    </a:lnTo>
                    <a:cubicBezTo>
                      <a:pt x="1333317" y="27594"/>
                      <a:pt x="1327785" y="22075"/>
                      <a:pt x="1327785" y="13797"/>
                    </a:cubicBezTo>
                    <a:cubicBezTo>
                      <a:pt x="1327785" y="5519"/>
                      <a:pt x="1333317" y="0"/>
                      <a:pt x="1341616" y="0"/>
                    </a:cubicBezTo>
                    <a:lnTo>
                      <a:pt x="1342999" y="0"/>
                    </a:lnTo>
                    <a:cubicBezTo>
                      <a:pt x="1351298" y="0"/>
                      <a:pt x="1356831" y="5519"/>
                      <a:pt x="1356831" y="13797"/>
                    </a:cubicBezTo>
                    <a:cubicBezTo>
                      <a:pt x="1356831" y="22075"/>
                      <a:pt x="1351298" y="27594"/>
                      <a:pt x="1342999" y="27594"/>
                    </a:cubicBezTo>
                    <a:close/>
                    <a:moveTo>
                      <a:pt x="900404" y="27594"/>
                    </a:moveTo>
                    <a:cubicBezTo>
                      <a:pt x="892106" y="27594"/>
                      <a:pt x="886573" y="22075"/>
                      <a:pt x="886573" y="13797"/>
                    </a:cubicBezTo>
                    <a:cubicBezTo>
                      <a:pt x="886573" y="5519"/>
                      <a:pt x="892106" y="0"/>
                      <a:pt x="900404" y="0"/>
                    </a:cubicBezTo>
                    <a:lnTo>
                      <a:pt x="901787" y="0"/>
                    </a:lnTo>
                    <a:cubicBezTo>
                      <a:pt x="910086" y="0"/>
                      <a:pt x="915618" y="5519"/>
                      <a:pt x="915618" y="13797"/>
                    </a:cubicBezTo>
                    <a:cubicBezTo>
                      <a:pt x="915618" y="22075"/>
                      <a:pt x="908703" y="27594"/>
                      <a:pt x="900404" y="27594"/>
                    </a:cubicBezTo>
                    <a:close/>
                    <a:moveTo>
                      <a:pt x="457809" y="27594"/>
                    </a:moveTo>
                    <a:lnTo>
                      <a:pt x="456426" y="27594"/>
                    </a:lnTo>
                    <a:cubicBezTo>
                      <a:pt x="448127" y="27594"/>
                      <a:pt x="442595" y="22075"/>
                      <a:pt x="442595" y="13797"/>
                    </a:cubicBezTo>
                    <a:cubicBezTo>
                      <a:pt x="442595" y="5519"/>
                      <a:pt x="448127" y="0"/>
                      <a:pt x="456426" y="0"/>
                    </a:cubicBezTo>
                    <a:lnTo>
                      <a:pt x="457809" y="0"/>
                    </a:lnTo>
                    <a:cubicBezTo>
                      <a:pt x="466108" y="0"/>
                      <a:pt x="471640" y="5519"/>
                      <a:pt x="471640" y="13797"/>
                    </a:cubicBezTo>
                    <a:cubicBezTo>
                      <a:pt x="471640" y="22075"/>
                      <a:pt x="464725" y="27594"/>
                      <a:pt x="457809" y="27594"/>
                    </a:cubicBezTo>
                    <a:close/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8" name="Google Shape;888;p21"/>
              <p:cNvSpPr/>
              <p:nvPr/>
            </p:nvSpPr>
            <p:spPr>
              <a:xfrm>
                <a:off x="10591020" y="1073383"/>
                <a:ext cx="27662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7662" h="27593" extrusionOk="0">
                    <a:moveTo>
                      <a:pt x="13831" y="27594"/>
                    </a:moveTo>
                    <a:cubicBezTo>
                      <a:pt x="5533" y="27594"/>
                      <a:pt x="0" y="22075"/>
                      <a:pt x="0" y="13797"/>
                    </a:cubicBezTo>
                    <a:cubicBezTo>
                      <a:pt x="0" y="5519"/>
                      <a:pt x="5533" y="0"/>
                      <a:pt x="13831" y="0"/>
                    </a:cubicBezTo>
                    <a:lnTo>
                      <a:pt x="13831" y="0"/>
                    </a:lnTo>
                    <a:cubicBezTo>
                      <a:pt x="22130" y="0"/>
                      <a:pt x="27662" y="5519"/>
                      <a:pt x="27662" y="13797"/>
                    </a:cubicBezTo>
                    <a:cubicBezTo>
                      <a:pt x="27662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89" name="Google Shape;889;p21"/>
            <p:cNvGrpSpPr/>
            <p:nvPr/>
          </p:nvGrpSpPr>
          <p:grpSpPr>
            <a:xfrm>
              <a:off x="404546" y="701573"/>
              <a:ext cx="8887861" cy="27593"/>
              <a:chOff x="1730821" y="1536960"/>
              <a:chExt cx="8887861" cy="27593"/>
            </a:xfrm>
          </p:grpSpPr>
          <p:sp>
            <p:nvSpPr>
              <p:cNvPr id="890" name="Google Shape;890;p21"/>
              <p:cNvSpPr/>
              <p:nvPr/>
            </p:nvSpPr>
            <p:spPr>
              <a:xfrm>
                <a:off x="1730821" y="1536960"/>
                <a:ext cx="29045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9045" h="27593" extrusionOk="0"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1" name="Google Shape;891;p21"/>
              <p:cNvSpPr/>
              <p:nvPr/>
            </p:nvSpPr>
            <p:spPr>
              <a:xfrm>
                <a:off x="2173416" y="1536960"/>
                <a:ext cx="8004054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8004054" h="27593" extrusionOk="0">
                    <a:moveTo>
                      <a:pt x="7988840" y="27594"/>
                    </a:moveTo>
                    <a:cubicBezTo>
                      <a:pt x="7980542" y="27594"/>
                      <a:pt x="7975009" y="22075"/>
                      <a:pt x="7975009" y="13797"/>
                    </a:cubicBezTo>
                    <a:cubicBezTo>
                      <a:pt x="7975009" y="5519"/>
                      <a:pt x="7980542" y="0"/>
                      <a:pt x="7988840" y="0"/>
                    </a:cubicBezTo>
                    <a:lnTo>
                      <a:pt x="7990224" y="0"/>
                    </a:lnTo>
                    <a:cubicBezTo>
                      <a:pt x="7998522" y="0"/>
                      <a:pt x="8004055" y="5519"/>
                      <a:pt x="8004055" y="13797"/>
                    </a:cubicBezTo>
                    <a:cubicBezTo>
                      <a:pt x="8004055" y="22075"/>
                      <a:pt x="7997139" y="27594"/>
                      <a:pt x="7988840" y="27594"/>
                    </a:cubicBezTo>
                    <a:close/>
                    <a:moveTo>
                      <a:pt x="7546245" y="27594"/>
                    </a:moveTo>
                    <a:cubicBezTo>
                      <a:pt x="7537947" y="27594"/>
                      <a:pt x="7532414" y="22075"/>
                      <a:pt x="7532414" y="13797"/>
                    </a:cubicBezTo>
                    <a:cubicBezTo>
                      <a:pt x="7532414" y="5519"/>
                      <a:pt x="7537947" y="0"/>
                      <a:pt x="7546245" y="0"/>
                    </a:cubicBezTo>
                    <a:lnTo>
                      <a:pt x="7547629" y="0"/>
                    </a:lnTo>
                    <a:cubicBezTo>
                      <a:pt x="7555927" y="0"/>
                      <a:pt x="7561460" y="5519"/>
                      <a:pt x="7561460" y="13797"/>
                    </a:cubicBezTo>
                    <a:cubicBezTo>
                      <a:pt x="7561460" y="22075"/>
                      <a:pt x="7554544" y="27594"/>
                      <a:pt x="7546245" y="27594"/>
                    </a:cubicBezTo>
                    <a:close/>
                    <a:moveTo>
                      <a:pt x="7103650" y="27594"/>
                    </a:moveTo>
                    <a:cubicBezTo>
                      <a:pt x="7095352" y="27594"/>
                      <a:pt x="7089819" y="22075"/>
                      <a:pt x="7089819" y="13797"/>
                    </a:cubicBezTo>
                    <a:cubicBezTo>
                      <a:pt x="7089819" y="5519"/>
                      <a:pt x="7095352" y="0"/>
                      <a:pt x="7103650" y="0"/>
                    </a:cubicBezTo>
                    <a:lnTo>
                      <a:pt x="7105034" y="0"/>
                    </a:lnTo>
                    <a:cubicBezTo>
                      <a:pt x="7113332" y="0"/>
                      <a:pt x="7118865" y="5519"/>
                      <a:pt x="7118865" y="13797"/>
                    </a:cubicBezTo>
                    <a:cubicBezTo>
                      <a:pt x="7118865" y="22075"/>
                      <a:pt x="7110566" y="27594"/>
                      <a:pt x="7103650" y="27594"/>
                    </a:cubicBezTo>
                    <a:close/>
                    <a:moveTo>
                      <a:pt x="6659672" y="27594"/>
                    </a:moveTo>
                    <a:cubicBezTo>
                      <a:pt x="6651374" y="27594"/>
                      <a:pt x="6645841" y="22075"/>
                      <a:pt x="6645841" y="13797"/>
                    </a:cubicBezTo>
                    <a:cubicBezTo>
                      <a:pt x="6645841" y="5519"/>
                      <a:pt x="6651374" y="0"/>
                      <a:pt x="6659672" y="0"/>
                    </a:cubicBezTo>
                    <a:lnTo>
                      <a:pt x="6661055" y="0"/>
                    </a:lnTo>
                    <a:cubicBezTo>
                      <a:pt x="6669354" y="0"/>
                      <a:pt x="6674886" y="5519"/>
                      <a:pt x="6674886" y="13797"/>
                    </a:cubicBezTo>
                    <a:cubicBezTo>
                      <a:pt x="6674886" y="22075"/>
                      <a:pt x="6667971" y="27594"/>
                      <a:pt x="6659672" y="27594"/>
                    </a:cubicBezTo>
                    <a:close/>
                    <a:moveTo>
                      <a:pt x="6217077" y="27594"/>
                    </a:moveTo>
                    <a:cubicBezTo>
                      <a:pt x="6208779" y="27594"/>
                      <a:pt x="6203246" y="22075"/>
                      <a:pt x="6203246" y="13797"/>
                    </a:cubicBezTo>
                    <a:cubicBezTo>
                      <a:pt x="6203246" y="5519"/>
                      <a:pt x="6208779" y="0"/>
                      <a:pt x="6217077" y="0"/>
                    </a:cubicBezTo>
                    <a:lnTo>
                      <a:pt x="6218460" y="0"/>
                    </a:lnTo>
                    <a:cubicBezTo>
                      <a:pt x="6226759" y="0"/>
                      <a:pt x="6232291" y="5519"/>
                      <a:pt x="6232291" y="13797"/>
                    </a:cubicBezTo>
                    <a:cubicBezTo>
                      <a:pt x="6232291" y="22075"/>
                      <a:pt x="6225376" y="27594"/>
                      <a:pt x="6217077" y="27594"/>
                    </a:cubicBezTo>
                    <a:close/>
                    <a:moveTo>
                      <a:pt x="5774482" y="27594"/>
                    </a:moveTo>
                    <a:cubicBezTo>
                      <a:pt x="5766183" y="27594"/>
                      <a:pt x="5760651" y="22075"/>
                      <a:pt x="5760651" y="13797"/>
                    </a:cubicBezTo>
                    <a:cubicBezTo>
                      <a:pt x="5760651" y="5519"/>
                      <a:pt x="5766183" y="0"/>
                      <a:pt x="5774482" y="0"/>
                    </a:cubicBezTo>
                    <a:lnTo>
                      <a:pt x="5775865" y="0"/>
                    </a:lnTo>
                    <a:cubicBezTo>
                      <a:pt x="5784164" y="0"/>
                      <a:pt x="5789696" y="5519"/>
                      <a:pt x="5789696" y="13797"/>
                    </a:cubicBezTo>
                    <a:cubicBezTo>
                      <a:pt x="5789696" y="22075"/>
                      <a:pt x="5781398" y="27594"/>
                      <a:pt x="5774482" y="27594"/>
                    </a:cubicBezTo>
                    <a:close/>
                    <a:moveTo>
                      <a:pt x="5330504" y="27594"/>
                    </a:moveTo>
                    <a:cubicBezTo>
                      <a:pt x="5322205" y="27594"/>
                      <a:pt x="5316673" y="22075"/>
                      <a:pt x="5316673" y="13797"/>
                    </a:cubicBezTo>
                    <a:cubicBezTo>
                      <a:pt x="5316673" y="5519"/>
                      <a:pt x="5322205" y="0"/>
                      <a:pt x="5330504" y="0"/>
                    </a:cubicBezTo>
                    <a:lnTo>
                      <a:pt x="5331887" y="0"/>
                    </a:lnTo>
                    <a:cubicBezTo>
                      <a:pt x="5340186" y="0"/>
                      <a:pt x="5345718" y="5519"/>
                      <a:pt x="5345718" y="13797"/>
                    </a:cubicBezTo>
                    <a:cubicBezTo>
                      <a:pt x="5345718" y="22075"/>
                      <a:pt x="5338803" y="27594"/>
                      <a:pt x="5330504" y="27594"/>
                    </a:cubicBezTo>
                    <a:close/>
                    <a:moveTo>
                      <a:pt x="4887909" y="27594"/>
                    </a:moveTo>
                    <a:cubicBezTo>
                      <a:pt x="4879610" y="27594"/>
                      <a:pt x="4874078" y="22075"/>
                      <a:pt x="4874078" y="13797"/>
                    </a:cubicBezTo>
                    <a:cubicBezTo>
                      <a:pt x="4874078" y="5519"/>
                      <a:pt x="4879610" y="0"/>
                      <a:pt x="4887909" y="0"/>
                    </a:cubicBezTo>
                    <a:lnTo>
                      <a:pt x="4889292" y="0"/>
                    </a:lnTo>
                    <a:cubicBezTo>
                      <a:pt x="4897591" y="0"/>
                      <a:pt x="4903123" y="5519"/>
                      <a:pt x="4903123" y="13797"/>
                    </a:cubicBezTo>
                    <a:cubicBezTo>
                      <a:pt x="4903123" y="22075"/>
                      <a:pt x="4896208" y="27594"/>
                      <a:pt x="4887909" y="27594"/>
                    </a:cubicBezTo>
                    <a:close/>
                    <a:moveTo>
                      <a:pt x="4445314" y="27594"/>
                    </a:moveTo>
                    <a:cubicBezTo>
                      <a:pt x="4437015" y="27594"/>
                      <a:pt x="4431483" y="22075"/>
                      <a:pt x="4431483" y="13797"/>
                    </a:cubicBezTo>
                    <a:cubicBezTo>
                      <a:pt x="4431483" y="5519"/>
                      <a:pt x="4437015" y="0"/>
                      <a:pt x="4445314" y="0"/>
                    </a:cubicBezTo>
                    <a:lnTo>
                      <a:pt x="4446697" y="0"/>
                    </a:lnTo>
                    <a:cubicBezTo>
                      <a:pt x="4454996" y="0"/>
                      <a:pt x="4460528" y="5519"/>
                      <a:pt x="4460528" y="13797"/>
                    </a:cubicBezTo>
                    <a:cubicBezTo>
                      <a:pt x="4460528" y="22075"/>
                      <a:pt x="4452229" y="27594"/>
                      <a:pt x="4445314" y="27594"/>
                    </a:cubicBezTo>
                    <a:close/>
                    <a:moveTo>
                      <a:pt x="4001336" y="27594"/>
                    </a:moveTo>
                    <a:cubicBezTo>
                      <a:pt x="3993037" y="27594"/>
                      <a:pt x="3987504" y="22075"/>
                      <a:pt x="3987504" y="13797"/>
                    </a:cubicBezTo>
                    <a:cubicBezTo>
                      <a:pt x="3987504" y="5519"/>
                      <a:pt x="3993037" y="0"/>
                      <a:pt x="4001336" y="0"/>
                    </a:cubicBezTo>
                    <a:lnTo>
                      <a:pt x="4002719" y="0"/>
                    </a:lnTo>
                    <a:cubicBezTo>
                      <a:pt x="4011018" y="0"/>
                      <a:pt x="4016550" y="5519"/>
                      <a:pt x="4016550" y="13797"/>
                    </a:cubicBezTo>
                    <a:cubicBezTo>
                      <a:pt x="4016550" y="22075"/>
                      <a:pt x="4009634" y="27594"/>
                      <a:pt x="4001336" y="27594"/>
                    </a:cubicBezTo>
                    <a:close/>
                    <a:moveTo>
                      <a:pt x="3558741" y="27594"/>
                    </a:moveTo>
                    <a:lnTo>
                      <a:pt x="3557358" y="27594"/>
                    </a:lnTo>
                    <a:cubicBezTo>
                      <a:pt x="3549059" y="27594"/>
                      <a:pt x="3543527" y="22075"/>
                      <a:pt x="3543527" y="13797"/>
                    </a:cubicBezTo>
                    <a:cubicBezTo>
                      <a:pt x="3543527" y="5519"/>
                      <a:pt x="3549059" y="0"/>
                      <a:pt x="3557358" y="0"/>
                    </a:cubicBezTo>
                    <a:lnTo>
                      <a:pt x="3558741" y="0"/>
                    </a:lnTo>
                    <a:cubicBezTo>
                      <a:pt x="3567039" y="0"/>
                      <a:pt x="3572572" y="5519"/>
                      <a:pt x="3572572" y="13797"/>
                    </a:cubicBezTo>
                    <a:cubicBezTo>
                      <a:pt x="3572572" y="22075"/>
                      <a:pt x="3567039" y="27594"/>
                      <a:pt x="3558741" y="27594"/>
                    </a:cubicBezTo>
                    <a:close/>
                    <a:moveTo>
                      <a:pt x="3116146" y="27594"/>
                    </a:moveTo>
                    <a:cubicBezTo>
                      <a:pt x="3107847" y="27594"/>
                      <a:pt x="3102314" y="22075"/>
                      <a:pt x="3102314" y="13797"/>
                    </a:cubicBezTo>
                    <a:cubicBezTo>
                      <a:pt x="3102314" y="5519"/>
                      <a:pt x="3107847" y="0"/>
                      <a:pt x="3116146" y="0"/>
                    </a:cubicBezTo>
                    <a:lnTo>
                      <a:pt x="3117529" y="0"/>
                    </a:lnTo>
                    <a:cubicBezTo>
                      <a:pt x="3125827" y="0"/>
                      <a:pt x="3131360" y="5519"/>
                      <a:pt x="3131360" y="13797"/>
                    </a:cubicBezTo>
                    <a:cubicBezTo>
                      <a:pt x="3131360" y="22075"/>
                      <a:pt x="3123061" y="27594"/>
                      <a:pt x="3116146" y="27594"/>
                    </a:cubicBezTo>
                    <a:close/>
                    <a:moveTo>
                      <a:pt x="2672168" y="27594"/>
                    </a:moveTo>
                    <a:lnTo>
                      <a:pt x="2670785" y="27594"/>
                    </a:lnTo>
                    <a:cubicBezTo>
                      <a:pt x="2662486" y="27594"/>
                      <a:pt x="2656953" y="22075"/>
                      <a:pt x="2656953" y="13797"/>
                    </a:cubicBezTo>
                    <a:cubicBezTo>
                      <a:pt x="2656953" y="5519"/>
                      <a:pt x="2662486" y="0"/>
                      <a:pt x="2670785" y="0"/>
                    </a:cubicBezTo>
                    <a:lnTo>
                      <a:pt x="2672168" y="0"/>
                    </a:lnTo>
                    <a:cubicBezTo>
                      <a:pt x="2680466" y="0"/>
                      <a:pt x="2685999" y="5519"/>
                      <a:pt x="2685999" y="13797"/>
                    </a:cubicBezTo>
                    <a:cubicBezTo>
                      <a:pt x="2685999" y="22075"/>
                      <a:pt x="2680466" y="27594"/>
                      <a:pt x="2672168" y="27594"/>
                    </a:cubicBezTo>
                    <a:close/>
                    <a:moveTo>
                      <a:pt x="2229573" y="27594"/>
                    </a:moveTo>
                    <a:cubicBezTo>
                      <a:pt x="2221274" y="27594"/>
                      <a:pt x="2215741" y="22075"/>
                      <a:pt x="2215741" y="13797"/>
                    </a:cubicBezTo>
                    <a:cubicBezTo>
                      <a:pt x="2215741" y="5519"/>
                      <a:pt x="2221274" y="0"/>
                      <a:pt x="2229573" y="0"/>
                    </a:cubicBezTo>
                    <a:lnTo>
                      <a:pt x="2230956" y="0"/>
                    </a:lnTo>
                    <a:cubicBezTo>
                      <a:pt x="2239254" y="0"/>
                      <a:pt x="2244787" y="5519"/>
                      <a:pt x="2244787" y="13797"/>
                    </a:cubicBezTo>
                    <a:cubicBezTo>
                      <a:pt x="2244787" y="22075"/>
                      <a:pt x="2237871" y="27594"/>
                      <a:pt x="2229573" y="27594"/>
                    </a:cubicBezTo>
                    <a:close/>
                    <a:moveTo>
                      <a:pt x="1786977" y="27594"/>
                    </a:moveTo>
                    <a:cubicBezTo>
                      <a:pt x="1778679" y="27594"/>
                      <a:pt x="1773146" y="22075"/>
                      <a:pt x="1773146" y="13797"/>
                    </a:cubicBezTo>
                    <a:cubicBezTo>
                      <a:pt x="1773146" y="5519"/>
                      <a:pt x="1778679" y="0"/>
                      <a:pt x="1786977" y="0"/>
                    </a:cubicBezTo>
                    <a:lnTo>
                      <a:pt x="1788361" y="0"/>
                    </a:lnTo>
                    <a:cubicBezTo>
                      <a:pt x="1796659" y="0"/>
                      <a:pt x="1802192" y="5519"/>
                      <a:pt x="1802192" y="13797"/>
                    </a:cubicBezTo>
                    <a:cubicBezTo>
                      <a:pt x="1802192" y="22075"/>
                      <a:pt x="1793893" y="27594"/>
                      <a:pt x="1786977" y="27594"/>
                    </a:cubicBezTo>
                    <a:close/>
                    <a:moveTo>
                      <a:pt x="1342999" y="27594"/>
                    </a:moveTo>
                    <a:lnTo>
                      <a:pt x="1341616" y="27594"/>
                    </a:lnTo>
                    <a:cubicBezTo>
                      <a:pt x="1333317" y="27594"/>
                      <a:pt x="1327785" y="22075"/>
                      <a:pt x="1327785" y="13797"/>
                    </a:cubicBezTo>
                    <a:cubicBezTo>
                      <a:pt x="1327785" y="5519"/>
                      <a:pt x="1333317" y="0"/>
                      <a:pt x="1341616" y="0"/>
                    </a:cubicBezTo>
                    <a:lnTo>
                      <a:pt x="1342999" y="0"/>
                    </a:lnTo>
                    <a:cubicBezTo>
                      <a:pt x="1351298" y="0"/>
                      <a:pt x="1356831" y="5519"/>
                      <a:pt x="1356831" y="13797"/>
                    </a:cubicBezTo>
                    <a:cubicBezTo>
                      <a:pt x="1356831" y="22075"/>
                      <a:pt x="1351298" y="27594"/>
                      <a:pt x="1342999" y="27594"/>
                    </a:cubicBezTo>
                    <a:close/>
                    <a:moveTo>
                      <a:pt x="900404" y="27594"/>
                    </a:moveTo>
                    <a:cubicBezTo>
                      <a:pt x="892106" y="27594"/>
                      <a:pt x="886573" y="22075"/>
                      <a:pt x="886573" y="13797"/>
                    </a:cubicBezTo>
                    <a:cubicBezTo>
                      <a:pt x="886573" y="5519"/>
                      <a:pt x="892106" y="0"/>
                      <a:pt x="900404" y="0"/>
                    </a:cubicBezTo>
                    <a:lnTo>
                      <a:pt x="901787" y="0"/>
                    </a:lnTo>
                    <a:cubicBezTo>
                      <a:pt x="910086" y="0"/>
                      <a:pt x="915618" y="5519"/>
                      <a:pt x="915618" y="13797"/>
                    </a:cubicBezTo>
                    <a:cubicBezTo>
                      <a:pt x="915618" y="22075"/>
                      <a:pt x="908703" y="27594"/>
                      <a:pt x="900404" y="27594"/>
                    </a:cubicBezTo>
                    <a:close/>
                    <a:moveTo>
                      <a:pt x="457809" y="27594"/>
                    </a:moveTo>
                    <a:lnTo>
                      <a:pt x="456426" y="27594"/>
                    </a:lnTo>
                    <a:cubicBezTo>
                      <a:pt x="448127" y="27594"/>
                      <a:pt x="442595" y="22075"/>
                      <a:pt x="442595" y="13797"/>
                    </a:cubicBezTo>
                    <a:cubicBezTo>
                      <a:pt x="442595" y="5519"/>
                      <a:pt x="448127" y="0"/>
                      <a:pt x="456426" y="0"/>
                    </a:cubicBezTo>
                    <a:lnTo>
                      <a:pt x="457809" y="0"/>
                    </a:lnTo>
                    <a:cubicBezTo>
                      <a:pt x="466108" y="0"/>
                      <a:pt x="471640" y="5519"/>
                      <a:pt x="471640" y="13797"/>
                    </a:cubicBezTo>
                    <a:cubicBezTo>
                      <a:pt x="471640" y="22075"/>
                      <a:pt x="464725" y="27594"/>
                      <a:pt x="457809" y="27594"/>
                    </a:cubicBezTo>
                    <a:close/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2" name="Google Shape;892;p21"/>
              <p:cNvSpPr/>
              <p:nvPr/>
            </p:nvSpPr>
            <p:spPr>
              <a:xfrm>
                <a:off x="10591020" y="1536960"/>
                <a:ext cx="27662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7662" h="27593" extrusionOk="0">
                    <a:moveTo>
                      <a:pt x="13831" y="27594"/>
                    </a:moveTo>
                    <a:cubicBezTo>
                      <a:pt x="5533" y="27594"/>
                      <a:pt x="0" y="22075"/>
                      <a:pt x="0" y="13797"/>
                    </a:cubicBezTo>
                    <a:cubicBezTo>
                      <a:pt x="0" y="5519"/>
                      <a:pt x="5533" y="0"/>
                      <a:pt x="13831" y="0"/>
                    </a:cubicBezTo>
                    <a:lnTo>
                      <a:pt x="13831" y="0"/>
                    </a:lnTo>
                    <a:cubicBezTo>
                      <a:pt x="22130" y="0"/>
                      <a:pt x="27662" y="5519"/>
                      <a:pt x="27662" y="13797"/>
                    </a:cubicBezTo>
                    <a:cubicBezTo>
                      <a:pt x="27662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93" name="Google Shape;893;p21"/>
            <p:cNvGrpSpPr/>
            <p:nvPr/>
          </p:nvGrpSpPr>
          <p:grpSpPr>
            <a:xfrm>
              <a:off x="404546" y="1166529"/>
              <a:ext cx="8887861" cy="27593"/>
              <a:chOff x="1730821" y="2001917"/>
              <a:chExt cx="8887861" cy="27593"/>
            </a:xfrm>
          </p:grpSpPr>
          <p:sp>
            <p:nvSpPr>
              <p:cNvPr id="894" name="Google Shape;894;p21"/>
              <p:cNvSpPr/>
              <p:nvPr/>
            </p:nvSpPr>
            <p:spPr>
              <a:xfrm>
                <a:off x="1730821" y="2001917"/>
                <a:ext cx="29045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9045" h="27593" extrusionOk="0"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5" name="Google Shape;895;p21"/>
              <p:cNvSpPr/>
              <p:nvPr/>
            </p:nvSpPr>
            <p:spPr>
              <a:xfrm>
                <a:off x="2173416" y="2001917"/>
                <a:ext cx="8004054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8004054" h="27593" extrusionOk="0">
                    <a:moveTo>
                      <a:pt x="7988840" y="27594"/>
                    </a:moveTo>
                    <a:cubicBezTo>
                      <a:pt x="7980542" y="27594"/>
                      <a:pt x="7975009" y="22075"/>
                      <a:pt x="7975009" y="13797"/>
                    </a:cubicBezTo>
                    <a:cubicBezTo>
                      <a:pt x="7975009" y="5519"/>
                      <a:pt x="7980542" y="0"/>
                      <a:pt x="7988840" y="0"/>
                    </a:cubicBezTo>
                    <a:lnTo>
                      <a:pt x="7990224" y="0"/>
                    </a:lnTo>
                    <a:cubicBezTo>
                      <a:pt x="7998522" y="0"/>
                      <a:pt x="8004055" y="5519"/>
                      <a:pt x="8004055" y="13797"/>
                    </a:cubicBezTo>
                    <a:cubicBezTo>
                      <a:pt x="8004055" y="22075"/>
                      <a:pt x="7997139" y="27594"/>
                      <a:pt x="7988840" y="27594"/>
                    </a:cubicBezTo>
                    <a:close/>
                    <a:moveTo>
                      <a:pt x="7546245" y="27594"/>
                    </a:moveTo>
                    <a:cubicBezTo>
                      <a:pt x="7537947" y="27594"/>
                      <a:pt x="7532414" y="22075"/>
                      <a:pt x="7532414" y="13797"/>
                    </a:cubicBezTo>
                    <a:cubicBezTo>
                      <a:pt x="7532414" y="5519"/>
                      <a:pt x="7537947" y="0"/>
                      <a:pt x="7546245" y="0"/>
                    </a:cubicBezTo>
                    <a:lnTo>
                      <a:pt x="7547629" y="0"/>
                    </a:lnTo>
                    <a:cubicBezTo>
                      <a:pt x="7555927" y="0"/>
                      <a:pt x="7561460" y="5519"/>
                      <a:pt x="7561460" y="13797"/>
                    </a:cubicBezTo>
                    <a:cubicBezTo>
                      <a:pt x="7561460" y="22075"/>
                      <a:pt x="7554544" y="27594"/>
                      <a:pt x="7546245" y="27594"/>
                    </a:cubicBezTo>
                    <a:close/>
                    <a:moveTo>
                      <a:pt x="7103650" y="27594"/>
                    </a:moveTo>
                    <a:cubicBezTo>
                      <a:pt x="7095352" y="27594"/>
                      <a:pt x="7089819" y="22075"/>
                      <a:pt x="7089819" y="13797"/>
                    </a:cubicBezTo>
                    <a:cubicBezTo>
                      <a:pt x="7089819" y="5519"/>
                      <a:pt x="7095352" y="0"/>
                      <a:pt x="7103650" y="0"/>
                    </a:cubicBezTo>
                    <a:lnTo>
                      <a:pt x="7105034" y="0"/>
                    </a:lnTo>
                    <a:cubicBezTo>
                      <a:pt x="7113332" y="0"/>
                      <a:pt x="7118865" y="5519"/>
                      <a:pt x="7118865" y="13797"/>
                    </a:cubicBezTo>
                    <a:cubicBezTo>
                      <a:pt x="7118865" y="22075"/>
                      <a:pt x="7110566" y="27594"/>
                      <a:pt x="7103650" y="27594"/>
                    </a:cubicBezTo>
                    <a:close/>
                    <a:moveTo>
                      <a:pt x="6659672" y="27594"/>
                    </a:moveTo>
                    <a:cubicBezTo>
                      <a:pt x="6651374" y="27594"/>
                      <a:pt x="6645841" y="22075"/>
                      <a:pt x="6645841" y="13797"/>
                    </a:cubicBezTo>
                    <a:cubicBezTo>
                      <a:pt x="6645841" y="5519"/>
                      <a:pt x="6651374" y="0"/>
                      <a:pt x="6659672" y="0"/>
                    </a:cubicBezTo>
                    <a:lnTo>
                      <a:pt x="6661055" y="0"/>
                    </a:lnTo>
                    <a:cubicBezTo>
                      <a:pt x="6669354" y="0"/>
                      <a:pt x="6674886" y="5519"/>
                      <a:pt x="6674886" y="13797"/>
                    </a:cubicBezTo>
                    <a:cubicBezTo>
                      <a:pt x="6674886" y="22075"/>
                      <a:pt x="6667971" y="27594"/>
                      <a:pt x="6659672" y="27594"/>
                    </a:cubicBezTo>
                    <a:close/>
                    <a:moveTo>
                      <a:pt x="6217077" y="27594"/>
                    </a:moveTo>
                    <a:cubicBezTo>
                      <a:pt x="6208779" y="27594"/>
                      <a:pt x="6203246" y="22075"/>
                      <a:pt x="6203246" y="13797"/>
                    </a:cubicBezTo>
                    <a:cubicBezTo>
                      <a:pt x="6203246" y="5519"/>
                      <a:pt x="6208779" y="0"/>
                      <a:pt x="6217077" y="0"/>
                    </a:cubicBezTo>
                    <a:lnTo>
                      <a:pt x="6218460" y="0"/>
                    </a:lnTo>
                    <a:cubicBezTo>
                      <a:pt x="6226759" y="0"/>
                      <a:pt x="6232291" y="5519"/>
                      <a:pt x="6232291" y="13797"/>
                    </a:cubicBezTo>
                    <a:cubicBezTo>
                      <a:pt x="6232291" y="22075"/>
                      <a:pt x="6225376" y="27594"/>
                      <a:pt x="6217077" y="27594"/>
                    </a:cubicBezTo>
                    <a:close/>
                    <a:moveTo>
                      <a:pt x="5774482" y="27594"/>
                    </a:moveTo>
                    <a:cubicBezTo>
                      <a:pt x="5766183" y="27594"/>
                      <a:pt x="5760651" y="22075"/>
                      <a:pt x="5760651" y="13797"/>
                    </a:cubicBezTo>
                    <a:cubicBezTo>
                      <a:pt x="5760651" y="5519"/>
                      <a:pt x="5766183" y="0"/>
                      <a:pt x="5774482" y="0"/>
                    </a:cubicBezTo>
                    <a:lnTo>
                      <a:pt x="5775865" y="0"/>
                    </a:lnTo>
                    <a:cubicBezTo>
                      <a:pt x="5784164" y="0"/>
                      <a:pt x="5789696" y="5519"/>
                      <a:pt x="5789696" y="13797"/>
                    </a:cubicBezTo>
                    <a:cubicBezTo>
                      <a:pt x="5789696" y="22075"/>
                      <a:pt x="5781398" y="27594"/>
                      <a:pt x="5774482" y="27594"/>
                    </a:cubicBezTo>
                    <a:close/>
                    <a:moveTo>
                      <a:pt x="5330504" y="27594"/>
                    </a:moveTo>
                    <a:cubicBezTo>
                      <a:pt x="5322205" y="27594"/>
                      <a:pt x="5316673" y="22075"/>
                      <a:pt x="5316673" y="13797"/>
                    </a:cubicBezTo>
                    <a:cubicBezTo>
                      <a:pt x="5316673" y="5519"/>
                      <a:pt x="5322205" y="0"/>
                      <a:pt x="5330504" y="0"/>
                    </a:cubicBezTo>
                    <a:lnTo>
                      <a:pt x="5331887" y="0"/>
                    </a:lnTo>
                    <a:cubicBezTo>
                      <a:pt x="5340186" y="0"/>
                      <a:pt x="5345718" y="5519"/>
                      <a:pt x="5345718" y="13797"/>
                    </a:cubicBezTo>
                    <a:cubicBezTo>
                      <a:pt x="5345718" y="22075"/>
                      <a:pt x="5338803" y="27594"/>
                      <a:pt x="5330504" y="27594"/>
                    </a:cubicBezTo>
                    <a:close/>
                    <a:moveTo>
                      <a:pt x="4887909" y="27594"/>
                    </a:moveTo>
                    <a:cubicBezTo>
                      <a:pt x="4879610" y="27594"/>
                      <a:pt x="4874078" y="22075"/>
                      <a:pt x="4874078" y="13797"/>
                    </a:cubicBezTo>
                    <a:cubicBezTo>
                      <a:pt x="4874078" y="5519"/>
                      <a:pt x="4879610" y="0"/>
                      <a:pt x="4887909" y="0"/>
                    </a:cubicBezTo>
                    <a:lnTo>
                      <a:pt x="4889292" y="0"/>
                    </a:lnTo>
                    <a:cubicBezTo>
                      <a:pt x="4897591" y="0"/>
                      <a:pt x="4903123" y="5519"/>
                      <a:pt x="4903123" y="13797"/>
                    </a:cubicBezTo>
                    <a:cubicBezTo>
                      <a:pt x="4903123" y="22075"/>
                      <a:pt x="4896208" y="27594"/>
                      <a:pt x="4887909" y="27594"/>
                    </a:cubicBezTo>
                    <a:close/>
                    <a:moveTo>
                      <a:pt x="4445314" y="27594"/>
                    </a:moveTo>
                    <a:cubicBezTo>
                      <a:pt x="4437015" y="27594"/>
                      <a:pt x="4431483" y="22075"/>
                      <a:pt x="4431483" y="13797"/>
                    </a:cubicBezTo>
                    <a:cubicBezTo>
                      <a:pt x="4431483" y="5519"/>
                      <a:pt x="4437015" y="0"/>
                      <a:pt x="4445314" y="0"/>
                    </a:cubicBezTo>
                    <a:lnTo>
                      <a:pt x="4446697" y="0"/>
                    </a:lnTo>
                    <a:cubicBezTo>
                      <a:pt x="4454996" y="0"/>
                      <a:pt x="4460528" y="5519"/>
                      <a:pt x="4460528" y="13797"/>
                    </a:cubicBezTo>
                    <a:cubicBezTo>
                      <a:pt x="4460528" y="22075"/>
                      <a:pt x="4452229" y="27594"/>
                      <a:pt x="4445314" y="27594"/>
                    </a:cubicBezTo>
                    <a:close/>
                    <a:moveTo>
                      <a:pt x="4001336" y="27594"/>
                    </a:moveTo>
                    <a:cubicBezTo>
                      <a:pt x="3993037" y="27594"/>
                      <a:pt x="3987504" y="22075"/>
                      <a:pt x="3987504" y="13797"/>
                    </a:cubicBezTo>
                    <a:cubicBezTo>
                      <a:pt x="3987504" y="5519"/>
                      <a:pt x="3993037" y="0"/>
                      <a:pt x="4001336" y="0"/>
                    </a:cubicBezTo>
                    <a:lnTo>
                      <a:pt x="4002719" y="0"/>
                    </a:lnTo>
                    <a:cubicBezTo>
                      <a:pt x="4011018" y="0"/>
                      <a:pt x="4016550" y="5519"/>
                      <a:pt x="4016550" y="13797"/>
                    </a:cubicBezTo>
                    <a:cubicBezTo>
                      <a:pt x="4016550" y="22075"/>
                      <a:pt x="4009634" y="27594"/>
                      <a:pt x="4001336" y="27594"/>
                    </a:cubicBezTo>
                    <a:close/>
                    <a:moveTo>
                      <a:pt x="3558741" y="27594"/>
                    </a:moveTo>
                    <a:lnTo>
                      <a:pt x="3557358" y="27594"/>
                    </a:lnTo>
                    <a:cubicBezTo>
                      <a:pt x="3549059" y="27594"/>
                      <a:pt x="3543527" y="22075"/>
                      <a:pt x="3543527" y="13797"/>
                    </a:cubicBezTo>
                    <a:cubicBezTo>
                      <a:pt x="3543527" y="5519"/>
                      <a:pt x="3549059" y="0"/>
                      <a:pt x="3557358" y="0"/>
                    </a:cubicBezTo>
                    <a:lnTo>
                      <a:pt x="3558741" y="0"/>
                    </a:lnTo>
                    <a:cubicBezTo>
                      <a:pt x="3567039" y="0"/>
                      <a:pt x="3572572" y="5519"/>
                      <a:pt x="3572572" y="13797"/>
                    </a:cubicBezTo>
                    <a:cubicBezTo>
                      <a:pt x="3572572" y="22075"/>
                      <a:pt x="3567039" y="27594"/>
                      <a:pt x="3558741" y="27594"/>
                    </a:cubicBezTo>
                    <a:close/>
                    <a:moveTo>
                      <a:pt x="3116146" y="27594"/>
                    </a:moveTo>
                    <a:cubicBezTo>
                      <a:pt x="3107847" y="27594"/>
                      <a:pt x="3102314" y="22075"/>
                      <a:pt x="3102314" y="13797"/>
                    </a:cubicBezTo>
                    <a:cubicBezTo>
                      <a:pt x="3102314" y="5519"/>
                      <a:pt x="3107847" y="0"/>
                      <a:pt x="3116146" y="0"/>
                    </a:cubicBezTo>
                    <a:lnTo>
                      <a:pt x="3117529" y="0"/>
                    </a:lnTo>
                    <a:cubicBezTo>
                      <a:pt x="3125827" y="0"/>
                      <a:pt x="3131360" y="5519"/>
                      <a:pt x="3131360" y="13797"/>
                    </a:cubicBezTo>
                    <a:cubicBezTo>
                      <a:pt x="3131360" y="22075"/>
                      <a:pt x="3123061" y="27594"/>
                      <a:pt x="3116146" y="27594"/>
                    </a:cubicBezTo>
                    <a:close/>
                    <a:moveTo>
                      <a:pt x="2672168" y="27594"/>
                    </a:moveTo>
                    <a:lnTo>
                      <a:pt x="2670785" y="27594"/>
                    </a:lnTo>
                    <a:cubicBezTo>
                      <a:pt x="2662486" y="27594"/>
                      <a:pt x="2656953" y="22075"/>
                      <a:pt x="2656953" y="13797"/>
                    </a:cubicBezTo>
                    <a:cubicBezTo>
                      <a:pt x="2656953" y="5519"/>
                      <a:pt x="2662486" y="0"/>
                      <a:pt x="2670785" y="0"/>
                    </a:cubicBezTo>
                    <a:lnTo>
                      <a:pt x="2672168" y="0"/>
                    </a:lnTo>
                    <a:cubicBezTo>
                      <a:pt x="2680466" y="0"/>
                      <a:pt x="2685999" y="5519"/>
                      <a:pt x="2685999" y="13797"/>
                    </a:cubicBezTo>
                    <a:cubicBezTo>
                      <a:pt x="2685999" y="22075"/>
                      <a:pt x="2680466" y="27594"/>
                      <a:pt x="2672168" y="27594"/>
                    </a:cubicBezTo>
                    <a:close/>
                    <a:moveTo>
                      <a:pt x="2229573" y="27594"/>
                    </a:moveTo>
                    <a:cubicBezTo>
                      <a:pt x="2221274" y="27594"/>
                      <a:pt x="2215741" y="22075"/>
                      <a:pt x="2215741" y="13797"/>
                    </a:cubicBezTo>
                    <a:cubicBezTo>
                      <a:pt x="2215741" y="5519"/>
                      <a:pt x="2221274" y="0"/>
                      <a:pt x="2229573" y="0"/>
                    </a:cubicBezTo>
                    <a:lnTo>
                      <a:pt x="2230956" y="0"/>
                    </a:lnTo>
                    <a:cubicBezTo>
                      <a:pt x="2239254" y="0"/>
                      <a:pt x="2244787" y="5519"/>
                      <a:pt x="2244787" y="13797"/>
                    </a:cubicBezTo>
                    <a:cubicBezTo>
                      <a:pt x="2244787" y="22075"/>
                      <a:pt x="2237871" y="27594"/>
                      <a:pt x="2229573" y="27594"/>
                    </a:cubicBezTo>
                    <a:close/>
                    <a:moveTo>
                      <a:pt x="1786977" y="27594"/>
                    </a:moveTo>
                    <a:cubicBezTo>
                      <a:pt x="1778679" y="27594"/>
                      <a:pt x="1773146" y="22075"/>
                      <a:pt x="1773146" y="13797"/>
                    </a:cubicBezTo>
                    <a:cubicBezTo>
                      <a:pt x="1773146" y="5519"/>
                      <a:pt x="1778679" y="0"/>
                      <a:pt x="1786977" y="0"/>
                    </a:cubicBezTo>
                    <a:lnTo>
                      <a:pt x="1788361" y="0"/>
                    </a:lnTo>
                    <a:cubicBezTo>
                      <a:pt x="1796659" y="0"/>
                      <a:pt x="1802192" y="5519"/>
                      <a:pt x="1802192" y="13797"/>
                    </a:cubicBezTo>
                    <a:cubicBezTo>
                      <a:pt x="1802192" y="22075"/>
                      <a:pt x="1793893" y="27594"/>
                      <a:pt x="1786977" y="27594"/>
                    </a:cubicBezTo>
                    <a:close/>
                    <a:moveTo>
                      <a:pt x="1342999" y="27594"/>
                    </a:moveTo>
                    <a:lnTo>
                      <a:pt x="1341616" y="27594"/>
                    </a:lnTo>
                    <a:cubicBezTo>
                      <a:pt x="1333317" y="27594"/>
                      <a:pt x="1327785" y="22075"/>
                      <a:pt x="1327785" y="13797"/>
                    </a:cubicBezTo>
                    <a:cubicBezTo>
                      <a:pt x="1327785" y="5519"/>
                      <a:pt x="1333317" y="0"/>
                      <a:pt x="1341616" y="0"/>
                    </a:cubicBezTo>
                    <a:lnTo>
                      <a:pt x="1342999" y="0"/>
                    </a:lnTo>
                    <a:cubicBezTo>
                      <a:pt x="1351298" y="0"/>
                      <a:pt x="1356831" y="5519"/>
                      <a:pt x="1356831" y="13797"/>
                    </a:cubicBezTo>
                    <a:cubicBezTo>
                      <a:pt x="1356831" y="22075"/>
                      <a:pt x="1351298" y="27594"/>
                      <a:pt x="1342999" y="27594"/>
                    </a:cubicBezTo>
                    <a:close/>
                    <a:moveTo>
                      <a:pt x="900404" y="27594"/>
                    </a:moveTo>
                    <a:cubicBezTo>
                      <a:pt x="892106" y="27594"/>
                      <a:pt x="886573" y="22075"/>
                      <a:pt x="886573" y="13797"/>
                    </a:cubicBezTo>
                    <a:cubicBezTo>
                      <a:pt x="886573" y="5519"/>
                      <a:pt x="892106" y="0"/>
                      <a:pt x="900404" y="0"/>
                    </a:cubicBezTo>
                    <a:lnTo>
                      <a:pt x="901787" y="0"/>
                    </a:lnTo>
                    <a:cubicBezTo>
                      <a:pt x="910086" y="0"/>
                      <a:pt x="915618" y="5519"/>
                      <a:pt x="915618" y="13797"/>
                    </a:cubicBezTo>
                    <a:cubicBezTo>
                      <a:pt x="915618" y="22075"/>
                      <a:pt x="908703" y="27594"/>
                      <a:pt x="900404" y="27594"/>
                    </a:cubicBezTo>
                    <a:close/>
                    <a:moveTo>
                      <a:pt x="457809" y="27594"/>
                    </a:moveTo>
                    <a:lnTo>
                      <a:pt x="456426" y="27594"/>
                    </a:lnTo>
                    <a:cubicBezTo>
                      <a:pt x="448127" y="27594"/>
                      <a:pt x="442595" y="22075"/>
                      <a:pt x="442595" y="13797"/>
                    </a:cubicBezTo>
                    <a:cubicBezTo>
                      <a:pt x="442595" y="5519"/>
                      <a:pt x="448127" y="0"/>
                      <a:pt x="456426" y="0"/>
                    </a:cubicBezTo>
                    <a:lnTo>
                      <a:pt x="457809" y="0"/>
                    </a:lnTo>
                    <a:cubicBezTo>
                      <a:pt x="466108" y="0"/>
                      <a:pt x="471640" y="5519"/>
                      <a:pt x="471640" y="13797"/>
                    </a:cubicBezTo>
                    <a:cubicBezTo>
                      <a:pt x="471640" y="22075"/>
                      <a:pt x="464725" y="27594"/>
                      <a:pt x="457809" y="27594"/>
                    </a:cubicBezTo>
                    <a:close/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6" name="Google Shape;896;p21"/>
              <p:cNvSpPr/>
              <p:nvPr/>
            </p:nvSpPr>
            <p:spPr>
              <a:xfrm>
                <a:off x="10591020" y="2001917"/>
                <a:ext cx="27662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7662" h="27593" extrusionOk="0">
                    <a:moveTo>
                      <a:pt x="13831" y="27594"/>
                    </a:moveTo>
                    <a:cubicBezTo>
                      <a:pt x="5533" y="27594"/>
                      <a:pt x="0" y="22075"/>
                      <a:pt x="0" y="13797"/>
                    </a:cubicBezTo>
                    <a:cubicBezTo>
                      <a:pt x="0" y="5519"/>
                      <a:pt x="5533" y="0"/>
                      <a:pt x="13831" y="0"/>
                    </a:cubicBezTo>
                    <a:lnTo>
                      <a:pt x="13831" y="0"/>
                    </a:lnTo>
                    <a:cubicBezTo>
                      <a:pt x="22130" y="0"/>
                      <a:pt x="27662" y="5519"/>
                      <a:pt x="27662" y="13797"/>
                    </a:cubicBezTo>
                    <a:cubicBezTo>
                      <a:pt x="27662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97" name="Google Shape;897;p21"/>
            <p:cNvGrpSpPr/>
            <p:nvPr/>
          </p:nvGrpSpPr>
          <p:grpSpPr>
            <a:xfrm>
              <a:off x="404546" y="1630106"/>
              <a:ext cx="8887861" cy="27593"/>
              <a:chOff x="1730821" y="2465494"/>
              <a:chExt cx="8887861" cy="27593"/>
            </a:xfrm>
          </p:grpSpPr>
          <p:sp>
            <p:nvSpPr>
              <p:cNvPr id="898" name="Google Shape;898;p21"/>
              <p:cNvSpPr/>
              <p:nvPr/>
            </p:nvSpPr>
            <p:spPr>
              <a:xfrm>
                <a:off x="1730821" y="2465494"/>
                <a:ext cx="29045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9045" h="27593" extrusionOk="0"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9" name="Google Shape;899;p21"/>
              <p:cNvSpPr/>
              <p:nvPr/>
            </p:nvSpPr>
            <p:spPr>
              <a:xfrm>
                <a:off x="2173416" y="2465494"/>
                <a:ext cx="8004054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8004054" h="27593" extrusionOk="0">
                    <a:moveTo>
                      <a:pt x="7988840" y="27594"/>
                    </a:moveTo>
                    <a:cubicBezTo>
                      <a:pt x="7980542" y="27594"/>
                      <a:pt x="7975009" y="22075"/>
                      <a:pt x="7975009" y="13797"/>
                    </a:cubicBezTo>
                    <a:cubicBezTo>
                      <a:pt x="7975009" y="5519"/>
                      <a:pt x="7980542" y="0"/>
                      <a:pt x="7988840" y="0"/>
                    </a:cubicBezTo>
                    <a:lnTo>
                      <a:pt x="7990224" y="0"/>
                    </a:lnTo>
                    <a:cubicBezTo>
                      <a:pt x="7998522" y="0"/>
                      <a:pt x="8004055" y="5519"/>
                      <a:pt x="8004055" y="13797"/>
                    </a:cubicBezTo>
                    <a:cubicBezTo>
                      <a:pt x="8004055" y="22075"/>
                      <a:pt x="7997139" y="27594"/>
                      <a:pt x="7988840" y="27594"/>
                    </a:cubicBezTo>
                    <a:close/>
                    <a:moveTo>
                      <a:pt x="7546245" y="27594"/>
                    </a:moveTo>
                    <a:cubicBezTo>
                      <a:pt x="7537947" y="27594"/>
                      <a:pt x="7532414" y="22075"/>
                      <a:pt x="7532414" y="13797"/>
                    </a:cubicBezTo>
                    <a:cubicBezTo>
                      <a:pt x="7532414" y="5519"/>
                      <a:pt x="7537947" y="0"/>
                      <a:pt x="7546245" y="0"/>
                    </a:cubicBezTo>
                    <a:lnTo>
                      <a:pt x="7547629" y="0"/>
                    </a:lnTo>
                    <a:cubicBezTo>
                      <a:pt x="7555927" y="0"/>
                      <a:pt x="7561460" y="5519"/>
                      <a:pt x="7561460" y="13797"/>
                    </a:cubicBezTo>
                    <a:cubicBezTo>
                      <a:pt x="7561460" y="22075"/>
                      <a:pt x="7554544" y="27594"/>
                      <a:pt x="7546245" y="27594"/>
                    </a:cubicBezTo>
                    <a:close/>
                    <a:moveTo>
                      <a:pt x="7103650" y="27594"/>
                    </a:moveTo>
                    <a:cubicBezTo>
                      <a:pt x="7095352" y="27594"/>
                      <a:pt x="7089819" y="22075"/>
                      <a:pt x="7089819" y="13797"/>
                    </a:cubicBezTo>
                    <a:cubicBezTo>
                      <a:pt x="7089819" y="5519"/>
                      <a:pt x="7095352" y="0"/>
                      <a:pt x="7103650" y="0"/>
                    </a:cubicBezTo>
                    <a:lnTo>
                      <a:pt x="7105034" y="0"/>
                    </a:lnTo>
                    <a:cubicBezTo>
                      <a:pt x="7113332" y="0"/>
                      <a:pt x="7118865" y="5519"/>
                      <a:pt x="7118865" y="13797"/>
                    </a:cubicBezTo>
                    <a:cubicBezTo>
                      <a:pt x="7118865" y="22075"/>
                      <a:pt x="7110566" y="27594"/>
                      <a:pt x="7103650" y="27594"/>
                    </a:cubicBezTo>
                    <a:close/>
                    <a:moveTo>
                      <a:pt x="6659672" y="27594"/>
                    </a:moveTo>
                    <a:cubicBezTo>
                      <a:pt x="6651374" y="27594"/>
                      <a:pt x="6645841" y="22075"/>
                      <a:pt x="6645841" y="13797"/>
                    </a:cubicBezTo>
                    <a:cubicBezTo>
                      <a:pt x="6645841" y="5519"/>
                      <a:pt x="6651374" y="0"/>
                      <a:pt x="6659672" y="0"/>
                    </a:cubicBezTo>
                    <a:lnTo>
                      <a:pt x="6661055" y="0"/>
                    </a:lnTo>
                    <a:cubicBezTo>
                      <a:pt x="6669354" y="0"/>
                      <a:pt x="6674886" y="5519"/>
                      <a:pt x="6674886" y="13797"/>
                    </a:cubicBezTo>
                    <a:cubicBezTo>
                      <a:pt x="6674886" y="22075"/>
                      <a:pt x="6667971" y="27594"/>
                      <a:pt x="6659672" y="27594"/>
                    </a:cubicBezTo>
                    <a:close/>
                    <a:moveTo>
                      <a:pt x="6217077" y="27594"/>
                    </a:moveTo>
                    <a:cubicBezTo>
                      <a:pt x="6208779" y="27594"/>
                      <a:pt x="6203246" y="22075"/>
                      <a:pt x="6203246" y="13797"/>
                    </a:cubicBezTo>
                    <a:cubicBezTo>
                      <a:pt x="6203246" y="5519"/>
                      <a:pt x="6208779" y="0"/>
                      <a:pt x="6217077" y="0"/>
                    </a:cubicBezTo>
                    <a:lnTo>
                      <a:pt x="6218460" y="0"/>
                    </a:lnTo>
                    <a:cubicBezTo>
                      <a:pt x="6226759" y="0"/>
                      <a:pt x="6232291" y="5519"/>
                      <a:pt x="6232291" y="13797"/>
                    </a:cubicBezTo>
                    <a:cubicBezTo>
                      <a:pt x="6232291" y="22075"/>
                      <a:pt x="6225376" y="27594"/>
                      <a:pt x="6217077" y="27594"/>
                    </a:cubicBezTo>
                    <a:close/>
                    <a:moveTo>
                      <a:pt x="5774482" y="27594"/>
                    </a:moveTo>
                    <a:cubicBezTo>
                      <a:pt x="5766183" y="27594"/>
                      <a:pt x="5760651" y="22075"/>
                      <a:pt x="5760651" y="13797"/>
                    </a:cubicBezTo>
                    <a:cubicBezTo>
                      <a:pt x="5760651" y="5519"/>
                      <a:pt x="5766183" y="0"/>
                      <a:pt x="5774482" y="0"/>
                    </a:cubicBezTo>
                    <a:lnTo>
                      <a:pt x="5775865" y="0"/>
                    </a:lnTo>
                    <a:cubicBezTo>
                      <a:pt x="5784164" y="0"/>
                      <a:pt x="5789696" y="5519"/>
                      <a:pt x="5789696" y="13797"/>
                    </a:cubicBezTo>
                    <a:cubicBezTo>
                      <a:pt x="5789696" y="22075"/>
                      <a:pt x="5781398" y="27594"/>
                      <a:pt x="5774482" y="27594"/>
                    </a:cubicBezTo>
                    <a:close/>
                    <a:moveTo>
                      <a:pt x="5330504" y="27594"/>
                    </a:moveTo>
                    <a:cubicBezTo>
                      <a:pt x="5322205" y="27594"/>
                      <a:pt x="5316673" y="22075"/>
                      <a:pt x="5316673" y="13797"/>
                    </a:cubicBezTo>
                    <a:cubicBezTo>
                      <a:pt x="5316673" y="5519"/>
                      <a:pt x="5322205" y="0"/>
                      <a:pt x="5330504" y="0"/>
                    </a:cubicBezTo>
                    <a:lnTo>
                      <a:pt x="5331887" y="0"/>
                    </a:lnTo>
                    <a:cubicBezTo>
                      <a:pt x="5340186" y="0"/>
                      <a:pt x="5345718" y="5519"/>
                      <a:pt x="5345718" y="13797"/>
                    </a:cubicBezTo>
                    <a:cubicBezTo>
                      <a:pt x="5345718" y="22075"/>
                      <a:pt x="5338803" y="27594"/>
                      <a:pt x="5330504" y="27594"/>
                    </a:cubicBezTo>
                    <a:close/>
                    <a:moveTo>
                      <a:pt x="4887909" y="27594"/>
                    </a:moveTo>
                    <a:cubicBezTo>
                      <a:pt x="4879610" y="27594"/>
                      <a:pt x="4874078" y="22075"/>
                      <a:pt x="4874078" y="13797"/>
                    </a:cubicBezTo>
                    <a:cubicBezTo>
                      <a:pt x="4874078" y="5519"/>
                      <a:pt x="4879610" y="0"/>
                      <a:pt x="4887909" y="0"/>
                    </a:cubicBezTo>
                    <a:lnTo>
                      <a:pt x="4889292" y="0"/>
                    </a:lnTo>
                    <a:cubicBezTo>
                      <a:pt x="4897591" y="0"/>
                      <a:pt x="4903123" y="5519"/>
                      <a:pt x="4903123" y="13797"/>
                    </a:cubicBezTo>
                    <a:cubicBezTo>
                      <a:pt x="4903123" y="22075"/>
                      <a:pt x="4896208" y="27594"/>
                      <a:pt x="4887909" y="27594"/>
                    </a:cubicBezTo>
                    <a:close/>
                    <a:moveTo>
                      <a:pt x="4445314" y="27594"/>
                    </a:moveTo>
                    <a:cubicBezTo>
                      <a:pt x="4437015" y="27594"/>
                      <a:pt x="4431483" y="22075"/>
                      <a:pt x="4431483" y="13797"/>
                    </a:cubicBezTo>
                    <a:cubicBezTo>
                      <a:pt x="4431483" y="5519"/>
                      <a:pt x="4437015" y="0"/>
                      <a:pt x="4445314" y="0"/>
                    </a:cubicBezTo>
                    <a:lnTo>
                      <a:pt x="4446697" y="0"/>
                    </a:lnTo>
                    <a:cubicBezTo>
                      <a:pt x="4454996" y="0"/>
                      <a:pt x="4460528" y="5519"/>
                      <a:pt x="4460528" y="13797"/>
                    </a:cubicBezTo>
                    <a:cubicBezTo>
                      <a:pt x="4460528" y="22075"/>
                      <a:pt x="4452229" y="27594"/>
                      <a:pt x="4445314" y="27594"/>
                    </a:cubicBezTo>
                    <a:close/>
                    <a:moveTo>
                      <a:pt x="4001336" y="27594"/>
                    </a:moveTo>
                    <a:cubicBezTo>
                      <a:pt x="3993037" y="27594"/>
                      <a:pt x="3987504" y="22075"/>
                      <a:pt x="3987504" y="13797"/>
                    </a:cubicBezTo>
                    <a:cubicBezTo>
                      <a:pt x="3987504" y="5519"/>
                      <a:pt x="3993037" y="0"/>
                      <a:pt x="4001336" y="0"/>
                    </a:cubicBezTo>
                    <a:lnTo>
                      <a:pt x="4002719" y="0"/>
                    </a:lnTo>
                    <a:cubicBezTo>
                      <a:pt x="4011018" y="0"/>
                      <a:pt x="4016550" y="5519"/>
                      <a:pt x="4016550" y="13797"/>
                    </a:cubicBezTo>
                    <a:cubicBezTo>
                      <a:pt x="4016550" y="22075"/>
                      <a:pt x="4009634" y="27594"/>
                      <a:pt x="4001336" y="27594"/>
                    </a:cubicBezTo>
                    <a:close/>
                    <a:moveTo>
                      <a:pt x="3558741" y="27594"/>
                    </a:moveTo>
                    <a:lnTo>
                      <a:pt x="3557358" y="27594"/>
                    </a:lnTo>
                    <a:cubicBezTo>
                      <a:pt x="3549059" y="27594"/>
                      <a:pt x="3543527" y="22075"/>
                      <a:pt x="3543527" y="13797"/>
                    </a:cubicBezTo>
                    <a:cubicBezTo>
                      <a:pt x="3543527" y="5519"/>
                      <a:pt x="3549059" y="0"/>
                      <a:pt x="3557358" y="0"/>
                    </a:cubicBezTo>
                    <a:lnTo>
                      <a:pt x="3558741" y="0"/>
                    </a:lnTo>
                    <a:cubicBezTo>
                      <a:pt x="3567039" y="0"/>
                      <a:pt x="3572572" y="5519"/>
                      <a:pt x="3572572" y="13797"/>
                    </a:cubicBezTo>
                    <a:cubicBezTo>
                      <a:pt x="3572572" y="22075"/>
                      <a:pt x="3567039" y="27594"/>
                      <a:pt x="3558741" y="27594"/>
                    </a:cubicBezTo>
                    <a:close/>
                    <a:moveTo>
                      <a:pt x="3116146" y="27594"/>
                    </a:moveTo>
                    <a:cubicBezTo>
                      <a:pt x="3107847" y="27594"/>
                      <a:pt x="3102314" y="22075"/>
                      <a:pt x="3102314" y="13797"/>
                    </a:cubicBezTo>
                    <a:cubicBezTo>
                      <a:pt x="3102314" y="5519"/>
                      <a:pt x="3107847" y="0"/>
                      <a:pt x="3116146" y="0"/>
                    </a:cubicBezTo>
                    <a:lnTo>
                      <a:pt x="3117529" y="0"/>
                    </a:lnTo>
                    <a:cubicBezTo>
                      <a:pt x="3125827" y="0"/>
                      <a:pt x="3131360" y="5519"/>
                      <a:pt x="3131360" y="13797"/>
                    </a:cubicBezTo>
                    <a:cubicBezTo>
                      <a:pt x="3131360" y="22075"/>
                      <a:pt x="3123061" y="27594"/>
                      <a:pt x="3116146" y="27594"/>
                    </a:cubicBezTo>
                    <a:close/>
                    <a:moveTo>
                      <a:pt x="2672168" y="27594"/>
                    </a:moveTo>
                    <a:lnTo>
                      <a:pt x="2670785" y="27594"/>
                    </a:lnTo>
                    <a:cubicBezTo>
                      <a:pt x="2662486" y="27594"/>
                      <a:pt x="2656953" y="22075"/>
                      <a:pt x="2656953" y="13797"/>
                    </a:cubicBezTo>
                    <a:cubicBezTo>
                      <a:pt x="2656953" y="5519"/>
                      <a:pt x="2662486" y="0"/>
                      <a:pt x="2670785" y="0"/>
                    </a:cubicBezTo>
                    <a:lnTo>
                      <a:pt x="2672168" y="0"/>
                    </a:lnTo>
                    <a:cubicBezTo>
                      <a:pt x="2680466" y="0"/>
                      <a:pt x="2685999" y="5519"/>
                      <a:pt x="2685999" y="13797"/>
                    </a:cubicBezTo>
                    <a:cubicBezTo>
                      <a:pt x="2685999" y="22075"/>
                      <a:pt x="2680466" y="27594"/>
                      <a:pt x="2672168" y="27594"/>
                    </a:cubicBezTo>
                    <a:close/>
                    <a:moveTo>
                      <a:pt x="2229573" y="27594"/>
                    </a:moveTo>
                    <a:cubicBezTo>
                      <a:pt x="2221274" y="27594"/>
                      <a:pt x="2215741" y="22075"/>
                      <a:pt x="2215741" y="13797"/>
                    </a:cubicBezTo>
                    <a:cubicBezTo>
                      <a:pt x="2215741" y="5519"/>
                      <a:pt x="2221274" y="0"/>
                      <a:pt x="2229573" y="0"/>
                    </a:cubicBezTo>
                    <a:lnTo>
                      <a:pt x="2230956" y="0"/>
                    </a:lnTo>
                    <a:cubicBezTo>
                      <a:pt x="2239254" y="0"/>
                      <a:pt x="2244787" y="5519"/>
                      <a:pt x="2244787" y="13797"/>
                    </a:cubicBezTo>
                    <a:cubicBezTo>
                      <a:pt x="2244787" y="22075"/>
                      <a:pt x="2237871" y="27594"/>
                      <a:pt x="2229573" y="27594"/>
                    </a:cubicBezTo>
                    <a:close/>
                    <a:moveTo>
                      <a:pt x="1786977" y="27594"/>
                    </a:moveTo>
                    <a:cubicBezTo>
                      <a:pt x="1778679" y="27594"/>
                      <a:pt x="1773146" y="22075"/>
                      <a:pt x="1773146" y="13797"/>
                    </a:cubicBezTo>
                    <a:cubicBezTo>
                      <a:pt x="1773146" y="5519"/>
                      <a:pt x="1778679" y="0"/>
                      <a:pt x="1786977" y="0"/>
                    </a:cubicBezTo>
                    <a:lnTo>
                      <a:pt x="1788361" y="0"/>
                    </a:lnTo>
                    <a:cubicBezTo>
                      <a:pt x="1796659" y="0"/>
                      <a:pt x="1802192" y="5519"/>
                      <a:pt x="1802192" y="13797"/>
                    </a:cubicBezTo>
                    <a:cubicBezTo>
                      <a:pt x="1802192" y="22075"/>
                      <a:pt x="1793893" y="27594"/>
                      <a:pt x="1786977" y="27594"/>
                    </a:cubicBezTo>
                    <a:close/>
                    <a:moveTo>
                      <a:pt x="1342999" y="27594"/>
                    </a:moveTo>
                    <a:lnTo>
                      <a:pt x="1341616" y="27594"/>
                    </a:lnTo>
                    <a:cubicBezTo>
                      <a:pt x="1333317" y="27594"/>
                      <a:pt x="1327785" y="22075"/>
                      <a:pt x="1327785" y="13797"/>
                    </a:cubicBezTo>
                    <a:cubicBezTo>
                      <a:pt x="1327785" y="5519"/>
                      <a:pt x="1333317" y="0"/>
                      <a:pt x="1341616" y="0"/>
                    </a:cubicBezTo>
                    <a:lnTo>
                      <a:pt x="1342999" y="0"/>
                    </a:lnTo>
                    <a:cubicBezTo>
                      <a:pt x="1351298" y="0"/>
                      <a:pt x="1356831" y="5519"/>
                      <a:pt x="1356831" y="13797"/>
                    </a:cubicBezTo>
                    <a:cubicBezTo>
                      <a:pt x="1356831" y="22075"/>
                      <a:pt x="1351298" y="27594"/>
                      <a:pt x="1342999" y="27594"/>
                    </a:cubicBezTo>
                    <a:close/>
                    <a:moveTo>
                      <a:pt x="900404" y="27594"/>
                    </a:moveTo>
                    <a:cubicBezTo>
                      <a:pt x="892106" y="27594"/>
                      <a:pt x="886573" y="22075"/>
                      <a:pt x="886573" y="13797"/>
                    </a:cubicBezTo>
                    <a:cubicBezTo>
                      <a:pt x="886573" y="5519"/>
                      <a:pt x="892106" y="0"/>
                      <a:pt x="900404" y="0"/>
                    </a:cubicBezTo>
                    <a:lnTo>
                      <a:pt x="901787" y="0"/>
                    </a:lnTo>
                    <a:cubicBezTo>
                      <a:pt x="910086" y="0"/>
                      <a:pt x="915618" y="5519"/>
                      <a:pt x="915618" y="13797"/>
                    </a:cubicBezTo>
                    <a:cubicBezTo>
                      <a:pt x="915618" y="22075"/>
                      <a:pt x="908703" y="27594"/>
                      <a:pt x="900404" y="27594"/>
                    </a:cubicBezTo>
                    <a:close/>
                    <a:moveTo>
                      <a:pt x="457809" y="27594"/>
                    </a:moveTo>
                    <a:lnTo>
                      <a:pt x="456426" y="27594"/>
                    </a:lnTo>
                    <a:cubicBezTo>
                      <a:pt x="448127" y="27594"/>
                      <a:pt x="442595" y="22075"/>
                      <a:pt x="442595" y="13797"/>
                    </a:cubicBezTo>
                    <a:cubicBezTo>
                      <a:pt x="442595" y="5519"/>
                      <a:pt x="448127" y="0"/>
                      <a:pt x="456426" y="0"/>
                    </a:cubicBezTo>
                    <a:lnTo>
                      <a:pt x="457809" y="0"/>
                    </a:lnTo>
                    <a:cubicBezTo>
                      <a:pt x="466108" y="0"/>
                      <a:pt x="471640" y="5519"/>
                      <a:pt x="471640" y="13797"/>
                    </a:cubicBezTo>
                    <a:cubicBezTo>
                      <a:pt x="471640" y="22075"/>
                      <a:pt x="464725" y="27594"/>
                      <a:pt x="457809" y="27594"/>
                    </a:cubicBezTo>
                    <a:close/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0" name="Google Shape;900;p21"/>
              <p:cNvSpPr/>
              <p:nvPr/>
            </p:nvSpPr>
            <p:spPr>
              <a:xfrm>
                <a:off x="10591020" y="2465494"/>
                <a:ext cx="27662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7662" h="27593" extrusionOk="0">
                    <a:moveTo>
                      <a:pt x="13831" y="27594"/>
                    </a:moveTo>
                    <a:cubicBezTo>
                      <a:pt x="5533" y="27594"/>
                      <a:pt x="0" y="22075"/>
                      <a:pt x="0" y="13797"/>
                    </a:cubicBezTo>
                    <a:cubicBezTo>
                      <a:pt x="0" y="5519"/>
                      <a:pt x="5533" y="0"/>
                      <a:pt x="13831" y="0"/>
                    </a:cubicBezTo>
                    <a:lnTo>
                      <a:pt x="13831" y="0"/>
                    </a:lnTo>
                    <a:cubicBezTo>
                      <a:pt x="22130" y="0"/>
                      <a:pt x="27662" y="5519"/>
                      <a:pt x="27662" y="13797"/>
                    </a:cubicBezTo>
                    <a:cubicBezTo>
                      <a:pt x="27662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01" name="Google Shape;901;p21"/>
            <p:cNvGrpSpPr/>
            <p:nvPr/>
          </p:nvGrpSpPr>
          <p:grpSpPr>
            <a:xfrm>
              <a:off x="404546" y="2093684"/>
              <a:ext cx="8887861" cy="27593"/>
              <a:chOff x="1730821" y="2929071"/>
              <a:chExt cx="8887861" cy="27593"/>
            </a:xfrm>
          </p:grpSpPr>
          <p:sp>
            <p:nvSpPr>
              <p:cNvPr id="902" name="Google Shape;902;p21"/>
              <p:cNvSpPr/>
              <p:nvPr/>
            </p:nvSpPr>
            <p:spPr>
              <a:xfrm>
                <a:off x="1730821" y="2929071"/>
                <a:ext cx="29045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9045" h="27593" extrusionOk="0"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3" name="Google Shape;903;p21"/>
              <p:cNvSpPr/>
              <p:nvPr/>
            </p:nvSpPr>
            <p:spPr>
              <a:xfrm>
                <a:off x="2173416" y="2929071"/>
                <a:ext cx="8004054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8004054" h="27593" extrusionOk="0">
                    <a:moveTo>
                      <a:pt x="7988840" y="27594"/>
                    </a:moveTo>
                    <a:cubicBezTo>
                      <a:pt x="7980542" y="27594"/>
                      <a:pt x="7975009" y="22075"/>
                      <a:pt x="7975009" y="13797"/>
                    </a:cubicBezTo>
                    <a:cubicBezTo>
                      <a:pt x="7975009" y="5519"/>
                      <a:pt x="7980542" y="0"/>
                      <a:pt x="7988840" y="0"/>
                    </a:cubicBezTo>
                    <a:lnTo>
                      <a:pt x="7990224" y="0"/>
                    </a:lnTo>
                    <a:cubicBezTo>
                      <a:pt x="7998522" y="0"/>
                      <a:pt x="8004055" y="5519"/>
                      <a:pt x="8004055" y="13797"/>
                    </a:cubicBezTo>
                    <a:cubicBezTo>
                      <a:pt x="8004055" y="22075"/>
                      <a:pt x="7997139" y="27594"/>
                      <a:pt x="7988840" y="27594"/>
                    </a:cubicBezTo>
                    <a:close/>
                    <a:moveTo>
                      <a:pt x="7546245" y="27594"/>
                    </a:moveTo>
                    <a:cubicBezTo>
                      <a:pt x="7537947" y="27594"/>
                      <a:pt x="7532414" y="22075"/>
                      <a:pt x="7532414" y="13797"/>
                    </a:cubicBezTo>
                    <a:cubicBezTo>
                      <a:pt x="7532414" y="5519"/>
                      <a:pt x="7537947" y="0"/>
                      <a:pt x="7546245" y="0"/>
                    </a:cubicBezTo>
                    <a:lnTo>
                      <a:pt x="7547629" y="0"/>
                    </a:lnTo>
                    <a:cubicBezTo>
                      <a:pt x="7555927" y="0"/>
                      <a:pt x="7561460" y="5519"/>
                      <a:pt x="7561460" y="13797"/>
                    </a:cubicBezTo>
                    <a:cubicBezTo>
                      <a:pt x="7561460" y="22075"/>
                      <a:pt x="7554544" y="27594"/>
                      <a:pt x="7546245" y="27594"/>
                    </a:cubicBezTo>
                    <a:close/>
                    <a:moveTo>
                      <a:pt x="7103650" y="27594"/>
                    </a:moveTo>
                    <a:cubicBezTo>
                      <a:pt x="7095352" y="27594"/>
                      <a:pt x="7089819" y="22075"/>
                      <a:pt x="7089819" y="13797"/>
                    </a:cubicBezTo>
                    <a:cubicBezTo>
                      <a:pt x="7089819" y="5519"/>
                      <a:pt x="7095352" y="0"/>
                      <a:pt x="7103650" y="0"/>
                    </a:cubicBezTo>
                    <a:lnTo>
                      <a:pt x="7105034" y="0"/>
                    </a:lnTo>
                    <a:cubicBezTo>
                      <a:pt x="7113332" y="0"/>
                      <a:pt x="7118865" y="5519"/>
                      <a:pt x="7118865" y="13797"/>
                    </a:cubicBezTo>
                    <a:cubicBezTo>
                      <a:pt x="7118865" y="22075"/>
                      <a:pt x="7110566" y="27594"/>
                      <a:pt x="7103650" y="27594"/>
                    </a:cubicBezTo>
                    <a:close/>
                    <a:moveTo>
                      <a:pt x="6659672" y="27594"/>
                    </a:moveTo>
                    <a:cubicBezTo>
                      <a:pt x="6651374" y="27594"/>
                      <a:pt x="6645841" y="22075"/>
                      <a:pt x="6645841" y="13797"/>
                    </a:cubicBezTo>
                    <a:cubicBezTo>
                      <a:pt x="6645841" y="5519"/>
                      <a:pt x="6651374" y="0"/>
                      <a:pt x="6659672" y="0"/>
                    </a:cubicBezTo>
                    <a:lnTo>
                      <a:pt x="6661055" y="0"/>
                    </a:lnTo>
                    <a:cubicBezTo>
                      <a:pt x="6669354" y="0"/>
                      <a:pt x="6674886" y="5519"/>
                      <a:pt x="6674886" y="13797"/>
                    </a:cubicBezTo>
                    <a:cubicBezTo>
                      <a:pt x="6674886" y="22075"/>
                      <a:pt x="6667971" y="27594"/>
                      <a:pt x="6659672" y="27594"/>
                    </a:cubicBezTo>
                    <a:close/>
                    <a:moveTo>
                      <a:pt x="6217077" y="27594"/>
                    </a:moveTo>
                    <a:cubicBezTo>
                      <a:pt x="6208779" y="27594"/>
                      <a:pt x="6203246" y="22075"/>
                      <a:pt x="6203246" y="13797"/>
                    </a:cubicBezTo>
                    <a:cubicBezTo>
                      <a:pt x="6203246" y="5519"/>
                      <a:pt x="6208779" y="0"/>
                      <a:pt x="6217077" y="0"/>
                    </a:cubicBezTo>
                    <a:lnTo>
                      <a:pt x="6218460" y="0"/>
                    </a:lnTo>
                    <a:cubicBezTo>
                      <a:pt x="6226759" y="0"/>
                      <a:pt x="6232291" y="5519"/>
                      <a:pt x="6232291" y="13797"/>
                    </a:cubicBezTo>
                    <a:cubicBezTo>
                      <a:pt x="6232291" y="22075"/>
                      <a:pt x="6225376" y="27594"/>
                      <a:pt x="6217077" y="27594"/>
                    </a:cubicBezTo>
                    <a:close/>
                    <a:moveTo>
                      <a:pt x="5774482" y="27594"/>
                    </a:moveTo>
                    <a:cubicBezTo>
                      <a:pt x="5766183" y="27594"/>
                      <a:pt x="5760651" y="22075"/>
                      <a:pt x="5760651" y="13797"/>
                    </a:cubicBezTo>
                    <a:cubicBezTo>
                      <a:pt x="5760651" y="5519"/>
                      <a:pt x="5766183" y="0"/>
                      <a:pt x="5774482" y="0"/>
                    </a:cubicBezTo>
                    <a:lnTo>
                      <a:pt x="5775865" y="0"/>
                    </a:lnTo>
                    <a:cubicBezTo>
                      <a:pt x="5784164" y="0"/>
                      <a:pt x="5789696" y="5519"/>
                      <a:pt x="5789696" y="13797"/>
                    </a:cubicBezTo>
                    <a:cubicBezTo>
                      <a:pt x="5789696" y="22075"/>
                      <a:pt x="5781398" y="27594"/>
                      <a:pt x="5774482" y="27594"/>
                    </a:cubicBezTo>
                    <a:close/>
                    <a:moveTo>
                      <a:pt x="5330504" y="27594"/>
                    </a:moveTo>
                    <a:cubicBezTo>
                      <a:pt x="5322205" y="27594"/>
                      <a:pt x="5316673" y="22075"/>
                      <a:pt x="5316673" y="13797"/>
                    </a:cubicBezTo>
                    <a:cubicBezTo>
                      <a:pt x="5316673" y="5519"/>
                      <a:pt x="5322205" y="0"/>
                      <a:pt x="5330504" y="0"/>
                    </a:cubicBezTo>
                    <a:lnTo>
                      <a:pt x="5331887" y="0"/>
                    </a:lnTo>
                    <a:cubicBezTo>
                      <a:pt x="5340186" y="0"/>
                      <a:pt x="5345718" y="5519"/>
                      <a:pt x="5345718" y="13797"/>
                    </a:cubicBezTo>
                    <a:cubicBezTo>
                      <a:pt x="5345718" y="22075"/>
                      <a:pt x="5338803" y="27594"/>
                      <a:pt x="5330504" y="27594"/>
                    </a:cubicBezTo>
                    <a:close/>
                    <a:moveTo>
                      <a:pt x="4887909" y="27594"/>
                    </a:moveTo>
                    <a:cubicBezTo>
                      <a:pt x="4879610" y="27594"/>
                      <a:pt x="4874078" y="22075"/>
                      <a:pt x="4874078" y="13797"/>
                    </a:cubicBezTo>
                    <a:cubicBezTo>
                      <a:pt x="4874078" y="5519"/>
                      <a:pt x="4879610" y="0"/>
                      <a:pt x="4887909" y="0"/>
                    </a:cubicBezTo>
                    <a:lnTo>
                      <a:pt x="4889292" y="0"/>
                    </a:lnTo>
                    <a:cubicBezTo>
                      <a:pt x="4897591" y="0"/>
                      <a:pt x="4903123" y="5519"/>
                      <a:pt x="4903123" y="13797"/>
                    </a:cubicBezTo>
                    <a:cubicBezTo>
                      <a:pt x="4903123" y="22075"/>
                      <a:pt x="4896208" y="27594"/>
                      <a:pt x="4887909" y="27594"/>
                    </a:cubicBezTo>
                    <a:close/>
                    <a:moveTo>
                      <a:pt x="4445314" y="27594"/>
                    </a:moveTo>
                    <a:cubicBezTo>
                      <a:pt x="4437015" y="27594"/>
                      <a:pt x="4431483" y="22075"/>
                      <a:pt x="4431483" y="13797"/>
                    </a:cubicBezTo>
                    <a:cubicBezTo>
                      <a:pt x="4431483" y="5519"/>
                      <a:pt x="4437015" y="0"/>
                      <a:pt x="4445314" y="0"/>
                    </a:cubicBezTo>
                    <a:lnTo>
                      <a:pt x="4446697" y="0"/>
                    </a:lnTo>
                    <a:cubicBezTo>
                      <a:pt x="4454996" y="0"/>
                      <a:pt x="4460528" y="5519"/>
                      <a:pt x="4460528" y="13797"/>
                    </a:cubicBezTo>
                    <a:cubicBezTo>
                      <a:pt x="4460528" y="22075"/>
                      <a:pt x="4452229" y="27594"/>
                      <a:pt x="4445314" y="27594"/>
                    </a:cubicBezTo>
                    <a:close/>
                    <a:moveTo>
                      <a:pt x="4001336" y="27594"/>
                    </a:moveTo>
                    <a:cubicBezTo>
                      <a:pt x="3993037" y="27594"/>
                      <a:pt x="3987504" y="22075"/>
                      <a:pt x="3987504" y="13797"/>
                    </a:cubicBezTo>
                    <a:cubicBezTo>
                      <a:pt x="3987504" y="5519"/>
                      <a:pt x="3993037" y="0"/>
                      <a:pt x="4001336" y="0"/>
                    </a:cubicBezTo>
                    <a:lnTo>
                      <a:pt x="4002719" y="0"/>
                    </a:lnTo>
                    <a:cubicBezTo>
                      <a:pt x="4011018" y="0"/>
                      <a:pt x="4016550" y="5519"/>
                      <a:pt x="4016550" y="13797"/>
                    </a:cubicBezTo>
                    <a:cubicBezTo>
                      <a:pt x="4016550" y="22075"/>
                      <a:pt x="4009634" y="27594"/>
                      <a:pt x="4001336" y="27594"/>
                    </a:cubicBezTo>
                    <a:close/>
                    <a:moveTo>
                      <a:pt x="3558741" y="27594"/>
                    </a:moveTo>
                    <a:lnTo>
                      <a:pt x="3557358" y="27594"/>
                    </a:lnTo>
                    <a:cubicBezTo>
                      <a:pt x="3549059" y="27594"/>
                      <a:pt x="3543527" y="22075"/>
                      <a:pt x="3543527" y="13797"/>
                    </a:cubicBezTo>
                    <a:cubicBezTo>
                      <a:pt x="3543527" y="5519"/>
                      <a:pt x="3549059" y="0"/>
                      <a:pt x="3557358" y="0"/>
                    </a:cubicBezTo>
                    <a:lnTo>
                      <a:pt x="3558741" y="0"/>
                    </a:lnTo>
                    <a:cubicBezTo>
                      <a:pt x="3567039" y="0"/>
                      <a:pt x="3572572" y="5519"/>
                      <a:pt x="3572572" y="13797"/>
                    </a:cubicBezTo>
                    <a:cubicBezTo>
                      <a:pt x="3572572" y="22075"/>
                      <a:pt x="3567039" y="27594"/>
                      <a:pt x="3558741" y="27594"/>
                    </a:cubicBezTo>
                    <a:close/>
                    <a:moveTo>
                      <a:pt x="3116146" y="27594"/>
                    </a:moveTo>
                    <a:cubicBezTo>
                      <a:pt x="3107847" y="27594"/>
                      <a:pt x="3102314" y="22075"/>
                      <a:pt x="3102314" y="13797"/>
                    </a:cubicBezTo>
                    <a:cubicBezTo>
                      <a:pt x="3102314" y="5519"/>
                      <a:pt x="3107847" y="0"/>
                      <a:pt x="3116146" y="0"/>
                    </a:cubicBezTo>
                    <a:lnTo>
                      <a:pt x="3117529" y="0"/>
                    </a:lnTo>
                    <a:cubicBezTo>
                      <a:pt x="3125827" y="0"/>
                      <a:pt x="3131360" y="5519"/>
                      <a:pt x="3131360" y="13797"/>
                    </a:cubicBezTo>
                    <a:cubicBezTo>
                      <a:pt x="3131360" y="22075"/>
                      <a:pt x="3123061" y="27594"/>
                      <a:pt x="3116146" y="27594"/>
                    </a:cubicBezTo>
                    <a:close/>
                    <a:moveTo>
                      <a:pt x="2672168" y="27594"/>
                    </a:moveTo>
                    <a:lnTo>
                      <a:pt x="2670785" y="27594"/>
                    </a:lnTo>
                    <a:cubicBezTo>
                      <a:pt x="2662486" y="27594"/>
                      <a:pt x="2656953" y="22075"/>
                      <a:pt x="2656953" y="13797"/>
                    </a:cubicBezTo>
                    <a:cubicBezTo>
                      <a:pt x="2656953" y="5519"/>
                      <a:pt x="2662486" y="0"/>
                      <a:pt x="2670785" y="0"/>
                    </a:cubicBezTo>
                    <a:lnTo>
                      <a:pt x="2672168" y="0"/>
                    </a:lnTo>
                    <a:cubicBezTo>
                      <a:pt x="2680466" y="0"/>
                      <a:pt x="2685999" y="5519"/>
                      <a:pt x="2685999" y="13797"/>
                    </a:cubicBezTo>
                    <a:cubicBezTo>
                      <a:pt x="2685999" y="22075"/>
                      <a:pt x="2680466" y="27594"/>
                      <a:pt x="2672168" y="27594"/>
                    </a:cubicBezTo>
                    <a:close/>
                    <a:moveTo>
                      <a:pt x="2229573" y="27594"/>
                    </a:moveTo>
                    <a:cubicBezTo>
                      <a:pt x="2221274" y="27594"/>
                      <a:pt x="2215741" y="22075"/>
                      <a:pt x="2215741" y="13797"/>
                    </a:cubicBezTo>
                    <a:cubicBezTo>
                      <a:pt x="2215741" y="5519"/>
                      <a:pt x="2221274" y="0"/>
                      <a:pt x="2229573" y="0"/>
                    </a:cubicBezTo>
                    <a:lnTo>
                      <a:pt x="2230956" y="0"/>
                    </a:lnTo>
                    <a:cubicBezTo>
                      <a:pt x="2239254" y="0"/>
                      <a:pt x="2244787" y="5519"/>
                      <a:pt x="2244787" y="13797"/>
                    </a:cubicBezTo>
                    <a:cubicBezTo>
                      <a:pt x="2244787" y="22075"/>
                      <a:pt x="2237871" y="27594"/>
                      <a:pt x="2229573" y="27594"/>
                    </a:cubicBezTo>
                    <a:close/>
                    <a:moveTo>
                      <a:pt x="1786977" y="27594"/>
                    </a:moveTo>
                    <a:cubicBezTo>
                      <a:pt x="1778679" y="27594"/>
                      <a:pt x="1773146" y="22075"/>
                      <a:pt x="1773146" y="13797"/>
                    </a:cubicBezTo>
                    <a:cubicBezTo>
                      <a:pt x="1773146" y="5519"/>
                      <a:pt x="1778679" y="0"/>
                      <a:pt x="1786977" y="0"/>
                    </a:cubicBezTo>
                    <a:lnTo>
                      <a:pt x="1788361" y="0"/>
                    </a:lnTo>
                    <a:cubicBezTo>
                      <a:pt x="1796659" y="0"/>
                      <a:pt x="1802192" y="5519"/>
                      <a:pt x="1802192" y="13797"/>
                    </a:cubicBezTo>
                    <a:cubicBezTo>
                      <a:pt x="1802192" y="22075"/>
                      <a:pt x="1793893" y="27594"/>
                      <a:pt x="1786977" y="27594"/>
                    </a:cubicBezTo>
                    <a:close/>
                    <a:moveTo>
                      <a:pt x="1342999" y="27594"/>
                    </a:moveTo>
                    <a:lnTo>
                      <a:pt x="1341616" y="27594"/>
                    </a:lnTo>
                    <a:cubicBezTo>
                      <a:pt x="1333317" y="27594"/>
                      <a:pt x="1327785" y="22075"/>
                      <a:pt x="1327785" y="13797"/>
                    </a:cubicBezTo>
                    <a:cubicBezTo>
                      <a:pt x="1327785" y="5519"/>
                      <a:pt x="1333317" y="0"/>
                      <a:pt x="1341616" y="0"/>
                    </a:cubicBezTo>
                    <a:lnTo>
                      <a:pt x="1342999" y="0"/>
                    </a:lnTo>
                    <a:cubicBezTo>
                      <a:pt x="1351298" y="0"/>
                      <a:pt x="1356831" y="5519"/>
                      <a:pt x="1356831" y="13797"/>
                    </a:cubicBezTo>
                    <a:cubicBezTo>
                      <a:pt x="1356831" y="22075"/>
                      <a:pt x="1351298" y="27594"/>
                      <a:pt x="1342999" y="27594"/>
                    </a:cubicBezTo>
                    <a:close/>
                    <a:moveTo>
                      <a:pt x="900404" y="27594"/>
                    </a:moveTo>
                    <a:cubicBezTo>
                      <a:pt x="892106" y="27594"/>
                      <a:pt x="886573" y="22075"/>
                      <a:pt x="886573" y="13797"/>
                    </a:cubicBezTo>
                    <a:cubicBezTo>
                      <a:pt x="886573" y="5519"/>
                      <a:pt x="892106" y="0"/>
                      <a:pt x="900404" y="0"/>
                    </a:cubicBezTo>
                    <a:lnTo>
                      <a:pt x="901787" y="0"/>
                    </a:lnTo>
                    <a:cubicBezTo>
                      <a:pt x="910086" y="0"/>
                      <a:pt x="915618" y="5519"/>
                      <a:pt x="915618" y="13797"/>
                    </a:cubicBezTo>
                    <a:cubicBezTo>
                      <a:pt x="915618" y="22075"/>
                      <a:pt x="908703" y="27594"/>
                      <a:pt x="900404" y="27594"/>
                    </a:cubicBezTo>
                    <a:close/>
                    <a:moveTo>
                      <a:pt x="457809" y="27594"/>
                    </a:moveTo>
                    <a:lnTo>
                      <a:pt x="456426" y="27594"/>
                    </a:lnTo>
                    <a:cubicBezTo>
                      <a:pt x="448127" y="27594"/>
                      <a:pt x="442595" y="22075"/>
                      <a:pt x="442595" y="13797"/>
                    </a:cubicBezTo>
                    <a:cubicBezTo>
                      <a:pt x="442595" y="5519"/>
                      <a:pt x="448127" y="0"/>
                      <a:pt x="456426" y="0"/>
                    </a:cubicBezTo>
                    <a:lnTo>
                      <a:pt x="457809" y="0"/>
                    </a:lnTo>
                    <a:cubicBezTo>
                      <a:pt x="466108" y="0"/>
                      <a:pt x="471640" y="5519"/>
                      <a:pt x="471640" y="13797"/>
                    </a:cubicBezTo>
                    <a:cubicBezTo>
                      <a:pt x="471640" y="22075"/>
                      <a:pt x="464725" y="27594"/>
                      <a:pt x="457809" y="27594"/>
                    </a:cubicBezTo>
                    <a:close/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4" name="Google Shape;904;p21"/>
              <p:cNvSpPr/>
              <p:nvPr/>
            </p:nvSpPr>
            <p:spPr>
              <a:xfrm>
                <a:off x="10591020" y="2929071"/>
                <a:ext cx="27662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7662" h="27593" extrusionOk="0">
                    <a:moveTo>
                      <a:pt x="13831" y="27594"/>
                    </a:moveTo>
                    <a:cubicBezTo>
                      <a:pt x="5533" y="27594"/>
                      <a:pt x="0" y="22075"/>
                      <a:pt x="0" y="13797"/>
                    </a:cubicBezTo>
                    <a:cubicBezTo>
                      <a:pt x="0" y="5519"/>
                      <a:pt x="5533" y="0"/>
                      <a:pt x="13831" y="0"/>
                    </a:cubicBezTo>
                    <a:lnTo>
                      <a:pt x="13831" y="0"/>
                    </a:lnTo>
                    <a:cubicBezTo>
                      <a:pt x="22130" y="0"/>
                      <a:pt x="27662" y="5519"/>
                      <a:pt x="27662" y="13797"/>
                    </a:cubicBezTo>
                    <a:cubicBezTo>
                      <a:pt x="27662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05" name="Google Shape;905;p21"/>
            <p:cNvGrpSpPr/>
            <p:nvPr/>
          </p:nvGrpSpPr>
          <p:grpSpPr>
            <a:xfrm>
              <a:off x="404546" y="2557262"/>
              <a:ext cx="8887861" cy="27593"/>
              <a:chOff x="1730821" y="3392649"/>
              <a:chExt cx="8887861" cy="27593"/>
            </a:xfrm>
          </p:grpSpPr>
          <p:sp>
            <p:nvSpPr>
              <p:cNvPr id="906" name="Google Shape;906;p21"/>
              <p:cNvSpPr/>
              <p:nvPr/>
            </p:nvSpPr>
            <p:spPr>
              <a:xfrm>
                <a:off x="1730821" y="3392649"/>
                <a:ext cx="29045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9045" h="27593" extrusionOk="0"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7" name="Google Shape;907;p21"/>
              <p:cNvSpPr/>
              <p:nvPr/>
            </p:nvSpPr>
            <p:spPr>
              <a:xfrm>
                <a:off x="2173416" y="3392649"/>
                <a:ext cx="8004054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8004054" h="27593" extrusionOk="0">
                    <a:moveTo>
                      <a:pt x="7988840" y="27594"/>
                    </a:moveTo>
                    <a:cubicBezTo>
                      <a:pt x="7980542" y="27594"/>
                      <a:pt x="7975009" y="22075"/>
                      <a:pt x="7975009" y="13797"/>
                    </a:cubicBezTo>
                    <a:cubicBezTo>
                      <a:pt x="7975009" y="5519"/>
                      <a:pt x="7980542" y="0"/>
                      <a:pt x="7988840" y="0"/>
                    </a:cubicBezTo>
                    <a:lnTo>
                      <a:pt x="7990224" y="0"/>
                    </a:lnTo>
                    <a:cubicBezTo>
                      <a:pt x="7998522" y="0"/>
                      <a:pt x="8004055" y="5519"/>
                      <a:pt x="8004055" y="13797"/>
                    </a:cubicBezTo>
                    <a:cubicBezTo>
                      <a:pt x="8004055" y="22075"/>
                      <a:pt x="7997139" y="27594"/>
                      <a:pt x="7988840" y="27594"/>
                    </a:cubicBezTo>
                    <a:close/>
                    <a:moveTo>
                      <a:pt x="7546245" y="27594"/>
                    </a:moveTo>
                    <a:cubicBezTo>
                      <a:pt x="7537947" y="27594"/>
                      <a:pt x="7532414" y="22075"/>
                      <a:pt x="7532414" y="13797"/>
                    </a:cubicBezTo>
                    <a:cubicBezTo>
                      <a:pt x="7532414" y="5519"/>
                      <a:pt x="7537947" y="0"/>
                      <a:pt x="7546245" y="0"/>
                    </a:cubicBezTo>
                    <a:lnTo>
                      <a:pt x="7547629" y="0"/>
                    </a:lnTo>
                    <a:cubicBezTo>
                      <a:pt x="7555927" y="0"/>
                      <a:pt x="7561460" y="5519"/>
                      <a:pt x="7561460" y="13797"/>
                    </a:cubicBezTo>
                    <a:cubicBezTo>
                      <a:pt x="7561460" y="22075"/>
                      <a:pt x="7554544" y="27594"/>
                      <a:pt x="7546245" y="27594"/>
                    </a:cubicBezTo>
                    <a:close/>
                    <a:moveTo>
                      <a:pt x="7103650" y="27594"/>
                    </a:moveTo>
                    <a:cubicBezTo>
                      <a:pt x="7095352" y="27594"/>
                      <a:pt x="7089819" y="22075"/>
                      <a:pt x="7089819" y="13797"/>
                    </a:cubicBezTo>
                    <a:cubicBezTo>
                      <a:pt x="7089819" y="5519"/>
                      <a:pt x="7095352" y="0"/>
                      <a:pt x="7103650" y="0"/>
                    </a:cubicBezTo>
                    <a:lnTo>
                      <a:pt x="7105034" y="0"/>
                    </a:lnTo>
                    <a:cubicBezTo>
                      <a:pt x="7113332" y="0"/>
                      <a:pt x="7118865" y="5519"/>
                      <a:pt x="7118865" y="13797"/>
                    </a:cubicBezTo>
                    <a:cubicBezTo>
                      <a:pt x="7118865" y="22075"/>
                      <a:pt x="7110566" y="27594"/>
                      <a:pt x="7103650" y="27594"/>
                    </a:cubicBezTo>
                    <a:close/>
                    <a:moveTo>
                      <a:pt x="6659672" y="27594"/>
                    </a:moveTo>
                    <a:cubicBezTo>
                      <a:pt x="6651374" y="27594"/>
                      <a:pt x="6645841" y="22075"/>
                      <a:pt x="6645841" y="13797"/>
                    </a:cubicBezTo>
                    <a:cubicBezTo>
                      <a:pt x="6645841" y="5519"/>
                      <a:pt x="6651374" y="0"/>
                      <a:pt x="6659672" y="0"/>
                    </a:cubicBezTo>
                    <a:lnTo>
                      <a:pt x="6661055" y="0"/>
                    </a:lnTo>
                    <a:cubicBezTo>
                      <a:pt x="6669354" y="0"/>
                      <a:pt x="6674886" y="5519"/>
                      <a:pt x="6674886" y="13797"/>
                    </a:cubicBezTo>
                    <a:cubicBezTo>
                      <a:pt x="6674886" y="22075"/>
                      <a:pt x="6667971" y="27594"/>
                      <a:pt x="6659672" y="27594"/>
                    </a:cubicBezTo>
                    <a:close/>
                    <a:moveTo>
                      <a:pt x="6217077" y="27594"/>
                    </a:moveTo>
                    <a:cubicBezTo>
                      <a:pt x="6208779" y="27594"/>
                      <a:pt x="6203246" y="22075"/>
                      <a:pt x="6203246" y="13797"/>
                    </a:cubicBezTo>
                    <a:cubicBezTo>
                      <a:pt x="6203246" y="5519"/>
                      <a:pt x="6208779" y="0"/>
                      <a:pt x="6217077" y="0"/>
                    </a:cubicBezTo>
                    <a:lnTo>
                      <a:pt x="6218460" y="0"/>
                    </a:lnTo>
                    <a:cubicBezTo>
                      <a:pt x="6226759" y="0"/>
                      <a:pt x="6232291" y="5519"/>
                      <a:pt x="6232291" y="13797"/>
                    </a:cubicBezTo>
                    <a:cubicBezTo>
                      <a:pt x="6232291" y="22075"/>
                      <a:pt x="6225376" y="27594"/>
                      <a:pt x="6217077" y="27594"/>
                    </a:cubicBezTo>
                    <a:close/>
                    <a:moveTo>
                      <a:pt x="5774482" y="27594"/>
                    </a:moveTo>
                    <a:cubicBezTo>
                      <a:pt x="5766183" y="27594"/>
                      <a:pt x="5760651" y="22075"/>
                      <a:pt x="5760651" y="13797"/>
                    </a:cubicBezTo>
                    <a:cubicBezTo>
                      <a:pt x="5760651" y="5519"/>
                      <a:pt x="5766183" y="0"/>
                      <a:pt x="5774482" y="0"/>
                    </a:cubicBezTo>
                    <a:lnTo>
                      <a:pt x="5775865" y="0"/>
                    </a:lnTo>
                    <a:cubicBezTo>
                      <a:pt x="5784164" y="0"/>
                      <a:pt x="5789696" y="5519"/>
                      <a:pt x="5789696" y="13797"/>
                    </a:cubicBezTo>
                    <a:cubicBezTo>
                      <a:pt x="5789696" y="22075"/>
                      <a:pt x="5781398" y="27594"/>
                      <a:pt x="5774482" y="27594"/>
                    </a:cubicBezTo>
                    <a:close/>
                    <a:moveTo>
                      <a:pt x="5330504" y="27594"/>
                    </a:moveTo>
                    <a:cubicBezTo>
                      <a:pt x="5322205" y="27594"/>
                      <a:pt x="5316673" y="22075"/>
                      <a:pt x="5316673" y="13797"/>
                    </a:cubicBezTo>
                    <a:cubicBezTo>
                      <a:pt x="5316673" y="5519"/>
                      <a:pt x="5322205" y="0"/>
                      <a:pt x="5330504" y="0"/>
                    </a:cubicBezTo>
                    <a:lnTo>
                      <a:pt x="5331887" y="0"/>
                    </a:lnTo>
                    <a:cubicBezTo>
                      <a:pt x="5340186" y="0"/>
                      <a:pt x="5345718" y="5519"/>
                      <a:pt x="5345718" y="13797"/>
                    </a:cubicBezTo>
                    <a:cubicBezTo>
                      <a:pt x="5345718" y="22075"/>
                      <a:pt x="5338803" y="27594"/>
                      <a:pt x="5330504" y="27594"/>
                    </a:cubicBezTo>
                    <a:close/>
                    <a:moveTo>
                      <a:pt x="4887909" y="27594"/>
                    </a:moveTo>
                    <a:cubicBezTo>
                      <a:pt x="4879610" y="27594"/>
                      <a:pt x="4874078" y="22075"/>
                      <a:pt x="4874078" y="13797"/>
                    </a:cubicBezTo>
                    <a:cubicBezTo>
                      <a:pt x="4874078" y="5519"/>
                      <a:pt x="4879610" y="0"/>
                      <a:pt x="4887909" y="0"/>
                    </a:cubicBezTo>
                    <a:lnTo>
                      <a:pt x="4889292" y="0"/>
                    </a:lnTo>
                    <a:cubicBezTo>
                      <a:pt x="4897591" y="0"/>
                      <a:pt x="4903123" y="5519"/>
                      <a:pt x="4903123" y="13797"/>
                    </a:cubicBezTo>
                    <a:cubicBezTo>
                      <a:pt x="4903123" y="22075"/>
                      <a:pt x="4896208" y="27594"/>
                      <a:pt x="4887909" y="27594"/>
                    </a:cubicBezTo>
                    <a:close/>
                    <a:moveTo>
                      <a:pt x="4445314" y="27594"/>
                    </a:moveTo>
                    <a:cubicBezTo>
                      <a:pt x="4437015" y="27594"/>
                      <a:pt x="4431483" y="22075"/>
                      <a:pt x="4431483" y="13797"/>
                    </a:cubicBezTo>
                    <a:cubicBezTo>
                      <a:pt x="4431483" y="5519"/>
                      <a:pt x="4437015" y="0"/>
                      <a:pt x="4445314" y="0"/>
                    </a:cubicBezTo>
                    <a:lnTo>
                      <a:pt x="4446697" y="0"/>
                    </a:lnTo>
                    <a:cubicBezTo>
                      <a:pt x="4454996" y="0"/>
                      <a:pt x="4460528" y="5519"/>
                      <a:pt x="4460528" y="13797"/>
                    </a:cubicBezTo>
                    <a:cubicBezTo>
                      <a:pt x="4460528" y="22075"/>
                      <a:pt x="4452229" y="27594"/>
                      <a:pt x="4445314" y="27594"/>
                    </a:cubicBezTo>
                    <a:close/>
                    <a:moveTo>
                      <a:pt x="4001336" y="27594"/>
                    </a:moveTo>
                    <a:cubicBezTo>
                      <a:pt x="3993037" y="27594"/>
                      <a:pt x="3987504" y="22075"/>
                      <a:pt x="3987504" y="13797"/>
                    </a:cubicBezTo>
                    <a:cubicBezTo>
                      <a:pt x="3987504" y="5519"/>
                      <a:pt x="3993037" y="0"/>
                      <a:pt x="4001336" y="0"/>
                    </a:cubicBezTo>
                    <a:lnTo>
                      <a:pt x="4002719" y="0"/>
                    </a:lnTo>
                    <a:cubicBezTo>
                      <a:pt x="4011018" y="0"/>
                      <a:pt x="4016550" y="5519"/>
                      <a:pt x="4016550" y="13797"/>
                    </a:cubicBezTo>
                    <a:cubicBezTo>
                      <a:pt x="4016550" y="22075"/>
                      <a:pt x="4009634" y="27594"/>
                      <a:pt x="4001336" y="27594"/>
                    </a:cubicBezTo>
                    <a:close/>
                    <a:moveTo>
                      <a:pt x="3558741" y="27594"/>
                    </a:moveTo>
                    <a:lnTo>
                      <a:pt x="3557358" y="27594"/>
                    </a:lnTo>
                    <a:cubicBezTo>
                      <a:pt x="3549059" y="27594"/>
                      <a:pt x="3543527" y="22075"/>
                      <a:pt x="3543527" y="13797"/>
                    </a:cubicBezTo>
                    <a:cubicBezTo>
                      <a:pt x="3543527" y="5519"/>
                      <a:pt x="3549059" y="0"/>
                      <a:pt x="3557358" y="0"/>
                    </a:cubicBezTo>
                    <a:lnTo>
                      <a:pt x="3558741" y="0"/>
                    </a:lnTo>
                    <a:cubicBezTo>
                      <a:pt x="3567039" y="0"/>
                      <a:pt x="3572572" y="5519"/>
                      <a:pt x="3572572" y="13797"/>
                    </a:cubicBezTo>
                    <a:cubicBezTo>
                      <a:pt x="3572572" y="22075"/>
                      <a:pt x="3567039" y="27594"/>
                      <a:pt x="3558741" y="27594"/>
                    </a:cubicBezTo>
                    <a:close/>
                    <a:moveTo>
                      <a:pt x="3116146" y="27594"/>
                    </a:moveTo>
                    <a:cubicBezTo>
                      <a:pt x="3107847" y="27594"/>
                      <a:pt x="3102314" y="22075"/>
                      <a:pt x="3102314" y="13797"/>
                    </a:cubicBezTo>
                    <a:cubicBezTo>
                      <a:pt x="3102314" y="5519"/>
                      <a:pt x="3107847" y="0"/>
                      <a:pt x="3116146" y="0"/>
                    </a:cubicBezTo>
                    <a:lnTo>
                      <a:pt x="3117529" y="0"/>
                    </a:lnTo>
                    <a:cubicBezTo>
                      <a:pt x="3125827" y="0"/>
                      <a:pt x="3131360" y="5519"/>
                      <a:pt x="3131360" y="13797"/>
                    </a:cubicBezTo>
                    <a:cubicBezTo>
                      <a:pt x="3131360" y="22075"/>
                      <a:pt x="3123061" y="27594"/>
                      <a:pt x="3116146" y="27594"/>
                    </a:cubicBezTo>
                    <a:close/>
                    <a:moveTo>
                      <a:pt x="2672168" y="27594"/>
                    </a:moveTo>
                    <a:lnTo>
                      <a:pt x="2670785" y="27594"/>
                    </a:lnTo>
                    <a:cubicBezTo>
                      <a:pt x="2662486" y="27594"/>
                      <a:pt x="2656953" y="22075"/>
                      <a:pt x="2656953" y="13797"/>
                    </a:cubicBezTo>
                    <a:cubicBezTo>
                      <a:pt x="2656953" y="5519"/>
                      <a:pt x="2662486" y="0"/>
                      <a:pt x="2670785" y="0"/>
                    </a:cubicBezTo>
                    <a:lnTo>
                      <a:pt x="2672168" y="0"/>
                    </a:lnTo>
                    <a:cubicBezTo>
                      <a:pt x="2680466" y="0"/>
                      <a:pt x="2685999" y="5519"/>
                      <a:pt x="2685999" y="13797"/>
                    </a:cubicBezTo>
                    <a:cubicBezTo>
                      <a:pt x="2685999" y="22075"/>
                      <a:pt x="2680466" y="27594"/>
                      <a:pt x="2672168" y="27594"/>
                    </a:cubicBezTo>
                    <a:close/>
                    <a:moveTo>
                      <a:pt x="2229573" y="27594"/>
                    </a:moveTo>
                    <a:cubicBezTo>
                      <a:pt x="2221274" y="27594"/>
                      <a:pt x="2215741" y="22075"/>
                      <a:pt x="2215741" y="13797"/>
                    </a:cubicBezTo>
                    <a:cubicBezTo>
                      <a:pt x="2215741" y="5519"/>
                      <a:pt x="2221274" y="0"/>
                      <a:pt x="2229573" y="0"/>
                    </a:cubicBezTo>
                    <a:lnTo>
                      <a:pt x="2230956" y="0"/>
                    </a:lnTo>
                    <a:cubicBezTo>
                      <a:pt x="2239254" y="0"/>
                      <a:pt x="2244787" y="5519"/>
                      <a:pt x="2244787" y="13797"/>
                    </a:cubicBezTo>
                    <a:cubicBezTo>
                      <a:pt x="2244787" y="22075"/>
                      <a:pt x="2237871" y="27594"/>
                      <a:pt x="2229573" y="27594"/>
                    </a:cubicBezTo>
                    <a:close/>
                    <a:moveTo>
                      <a:pt x="1786977" y="27594"/>
                    </a:moveTo>
                    <a:cubicBezTo>
                      <a:pt x="1778679" y="27594"/>
                      <a:pt x="1773146" y="22075"/>
                      <a:pt x="1773146" y="13797"/>
                    </a:cubicBezTo>
                    <a:cubicBezTo>
                      <a:pt x="1773146" y="5519"/>
                      <a:pt x="1778679" y="0"/>
                      <a:pt x="1786977" y="0"/>
                    </a:cubicBezTo>
                    <a:lnTo>
                      <a:pt x="1788361" y="0"/>
                    </a:lnTo>
                    <a:cubicBezTo>
                      <a:pt x="1796659" y="0"/>
                      <a:pt x="1802192" y="5519"/>
                      <a:pt x="1802192" y="13797"/>
                    </a:cubicBezTo>
                    <a:cubicBezTo>
                      <a:pt x="1802192" y="22075"/>
                      <a:pt x="1793893" y="27594"/>
                      <a:pt x="1786977" y="27594"/>
                    </a:cubicBezTo>
                    <a:close/>
                    <a:moveTo>
                      <a:pt x="1342999" y="27594"/>
                    </a:moveTo>
                    <a:lnTo>
                      <a:pt x="1341616" y="27594"/>
                    </a:lnTo>
                    <a:cubicBezTo>
                      <a:pt x="1333317" y="27594"/>
                      <a:pt x="1327785" y="22075"/>
                      <a:pt x="1327785" y="13797"/>
                    </a:cubicBezTo>
                    <a:cubicBezTo>
                      <a:pt x="1327785" y="5519"/>
                      <a:pt x="1333317" y="0"/>
                      <a:pt x="1341616" y="0"/>
                    </a:cubicBezTo>
                    <a:lnTo>
                      <a:pt x="1342999" y="0"/>
                    </a:lnTo>
                    <a:cubicBezTo>
                      <a:pt x="1351298" y="0"/>
                      <a:pt x="1356831" y="5519"/>
                      <a:pt x="1356831" y="13797"/>
                    </a:cubicBezTo>
                    <a:cubicBezTo>
                      <a:pt x="1356831" y="22075"/>
                      <a:pt x="1351298" y="27594"/>
                      <a:pt x="1342999" y="27594"/>
                    </a:cubicBezTo>
                    <a:close/>
                    <a:moveTo>
                      <a:pt x="900404" y="27594"/>
                    </a:moveTo>
                    <a:cubicBezTo>
                      <a:pt x="892106" y="27594"/>
                      <a:pt x="886573" y="22075"/>
                      <a:pt x="886573" y="13797"/>
                    </a:cubicBezTo>
                    <a:cubicBezTo>
                      <a:pt x="886573" y="5519"/>
                      <a:pt x="892106" y="0"/>
                      <a:pt x="900404" y="0"/>
                    </a:cubicBezTo>
                    <a:lnTo>
                      <a:pt x="901787" y="0"/>
                    </a:lnTo>
                    <a:cubicBezTo>
                      <a:pt x="910086" y="0"/>
                      <a:pt x="915618" y="5519"/>
                      <a:pt x="915618" y="13797"/>
                    </a:cubicBezTo>
                    <a:cubicBezTo>
                      <a:pt x="915618" y="22075"/>
                      <a:pt x="908703" y="27594"/>
                      <a:pt x="900404" y="27594"/>
                    </a:cubicBezTo>
                    <a:close/>
                    <a:moveTo>
                      <a:pt x="457809" y="27594"/>
                    </a:moveTo>
                    <a:lnTo>
                      <a:pt x="456426" y="27594"/>
                    </a:lnTo>
                    <a:cubicBezTo>
                      <a:pt x="448127" y="27594"/>
                      <a:pt x="442595" y="22075"/>
                      <a:pt x="442595" y="13797"/>
                    </a:cubicBezTo>
                    <a:cubicBezTo>
                      <a:pt x="442595" y="5519"/>
                      <a:pt x="448127" y="0"/>
                      <a:pt x="456426" y="0"/>
                    </a:cubicBezTo>
                    <a:lnTo>
                      <a:pt x="457809" y="0"/>
                    </a:lnTo>
                    <a:cubicBezTo>
                      <a:pt x="466108" y="0"/>
                      <a:pt x="471640" y="5519"/>
                      <a:pt x="471640" y="13797"/>
                    </a:cubicBezTo>
                    <a:cubicBezTo>
                      <a:pt x="471640" y="22075"/>
                      <a:pt x="464725" y="27594"/>
                      <a:pt x="457809" y="27594"/>
                    </a:cubicBezTo>
                    <a:close/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8" name="Google Shape;908;p21"/>
              <p:cNvSpPr/>
              <p:nvPr/>
            </p:nvSpPr>
            <p:spPr>
              <a:xfrm>
                <a:off x="10591020" y="3392649"/>
                <a:ext cx="27662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7662" h="27593" extrusionOk="0">
                    <a:moveTo>
                      <a:pt x="13831" y="27594"/>
                    </a:moveTo>
                    <a:cubicBezTo>
                      <a:pt x="5533" y="27594"/>
                      <a:pt x="0" y="22075"/>
                      <a:pt x="0" y="13797"/>
                    </a:cubicBezTo>
                    <a:cubicBezTo>
                      <a:pt x="0" y="5519"/>
                      <a:pt x="5533" y="0"/>
                      <a:pt x="13831" y="0"/>
                    </a:cubicBezTo>
                    <a:lnTo>
                      <a:pt x="13831" y="0"/>
                    </a:lnTo>
                    <a:cubicBezTo>
                      <a:pt x="22130" y="0"/>
                      <a:pt x="27662" y="5519"/>
                      <a:pt x="27662" y="13797"/>
                    </a:cubicBezTo>
                    <a:cubicBezTo>
                      <a:pt x="27662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09" name="Google Shape;909;p21"/>
            <p:cNvGrpSpPr/>
            <p:nvPr/>
          </p:nvGrpSpPr>
          <p:grpSpPr>
            <a:xfrm>
              <a:off x="404546" y="3022218"/>
              <a:ext cx="8887861" cy="27593"/>
              <a:chOff x="1730821" y="3857606"/>
              <a:chExt cx="8887861" cy="27593"/>
            </a:xfrm>
          </p:grpSpPr>
          <p:sp>
            <p:nvSpPr>
              <p:cNvPr id="910" name="Google Shape;910;p21"/>
              <p:cNvSpPr/>
              <p:nvPr/>
            </p:nvSpPr>
            <p:spPr>
              <a:xfrm>
                <a:off x="1730821" y="3857606"/>
                <a:ext cx="29045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9045" h="27593" extrusionOk="0"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1" name="Google Shape;911;p21"/>
              <p:cNvSpPr/>
              <p:nvPr/>
            </p:nvSpPr>
            <p:spPr>
              <a:xfrm>
                <a:off x="2173416" y="3857606"/>
                <a:ext cx="8004054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8004054" h="27593" extrusionOk="0">
                    <a:moveTo>
                      <a:pt x="7988840" y="27594"/>
                    </a:moveTo>
                    <a:cubicBezTo>
                      <a:pt x="7980542" y="27594"/>
                      <a:pt x="7975009" y="22075"/>
                      <a:pt x="7975009" y="13797"/>
                    </a:cubicBezTo>
                    <a:cubicBezTo>
                      <a:pt x="7975009" y="5519"/>
                      <a:pt x="7980542" y="0"/>
                      <a:pt x="7988840" y="0"/>
                    </a:cubicBezTo>
                    <a:lnTo>
                      <a:pt x="7990224" y="0"/>
                    </a:lnTo>
                    <a:cubicBezTo>
                      <a:pt x="7998522" y="0"/>
                      <a:pt x="8004055" y="5519"/>
                      <a:pt x="8004055" y="13797"/>
                    </a:cubicBezTo>
                    <a:cubicBezTo>
                      <a:pt x="8004055" y="22075"/>
                      <a:pt x="7997139" y="27594"/>
                      <a:pt x="7988840" y="27594"/>
                    </a:cubicBezTo>
                    <a:close/>
                    <a:moveTo>
                      <a:pt x="7546245" y="27594"/>
                    </a:moveTo>
                    <a:cubicBezTo>
                      <a:pt x="7537947" y="27594"/>
                      <a:pt x="7532414" y="22075"/>
                      <a:pt x="7532414" y="13797"/>
                    </a:cubicBezTo>
                    <a:cubicBezTo>
                      <a:pt x="7532414" y="5519"/>
                      <a:pt x="7537947" y="0"/>
                      <a:pt x="7546245" y="0"/>
                    </a:cubicBezTo>
                    <a:lnTo>
                      <a:pt x="7547629" y="0"/>
                    </a:lnTo>
                    <a:cubicBezTo>
                      <a:pt x="7555927" y="0"/>
                      <a:pt x="7561460" y="5519"/>
                      <a:pt x="7561460" y="13797"/>
                    </a:cubicBezTo>
                    <a:cubicBezTo>
                      <a:pt x="7561460" y="22075"/>
                      <a:pt x="7554544" y="27594"/>
                      <a:pt x="7546245" y="27594"/>
                    </a:cubicBezTo>
                    <a:close/>
                    <a:moveTo>
                      <a:pt x="7103650" y="27594"/>
                    </a:moveTo>
                    <a:cubicBezTo>
                      <a:pt x="7095352" y="27594"/>
                      <a:pt x="7089819" y="22075"/>
                      <a:pt x="7089819" y="13797"/>
                    </a:cubicBezTo>
                    <a:cubicBezTo>
                      <a:pt x="7089819" y="5519"/>
                      <a:pt x="7095352" y="0"/>
                      <a:pt x="7103650" y="0"/>
                    </a:cubicBezTo>
                    <a:lnTo>
                      <a:pt x="7105034" y="0"/>
                    </a:lnTo>
                    <a:cubicBezTo>
                      <a:pt x="7113332" y="0"/>
                      <a:pt x="7118865" y="5519"/>
                      <a:pt x="7118865" y="13797"/>
                    </a:cubicBezTo>
                    <a:cubicBezTo>
                      <a:pt x="7118865" y="22075"/>
                      <a:pt x="7110566" y="27594"/>
                      <a:pt x="7103650" y="27594"/>
                    </a:cubicBezTo>
                    <a:close/>
                    <a:moveTo>
                      <a:pt x="6659672" y="27594"/>
                    </a:moveTo>
                    <a:cubicBezTo>
                      <a:pt x="6651374" y="27594"/>
                      <a:pt x="6645841" y="22075"/>
                      <a:pt x="6645841" y="13797"/>
                    </a:cubicBezTo>
                    <a:cubicBezTo>
                      <a:pt x="6645841" y="5519"/>
                      <a:pt x="6651374" y="0"/>
                      <a:pt x="6659672" y="0"/>
                    </a:cubicBezTo>
                    <a:lnTo>
                      <a:pt x="6661055" y="0"/>
                    </a:lnTo>
                    <a:cubicBezTo>
                      <a:pt x="6669354" y="0"/>
                      <a:pt x="6674886" y="5519"/>
                      <a:pt x="6674886" y="13797"/>
                    </a:cubicBezTo>
                    <a:cubicBezTo>
                      <a:pt x="6674886" y="22075"/>
                      <a:pt x="6667971" y="27594"/>
                      <a:pt x="6659672" y="27594"/>
                    </a:cubicBezTo>
                    <a:close/>
                    <a:moveTo>
                      <a:pt x="6217077" y="27594"/>
                    </a:moveTo>
                    <a:cubicBezTo>
                      <a:pt x="6208779" y="27594"/>
                      <a:pt x="6203246" y="22075"/>
                      <a:pt x="6203246" y="13797"/>
                    </a:cubicBezTo>
                    <a:cubicBezTo>
                      <a:pt x="6203246" y="5519"/>
                      <a:pt x="6208779" y="0"/>
                      <a:pt x="6217077" y="0"/>
                    </a:cubicBezTo>
                    <a:lnTo>
                      <a:pt x="6218460" y="0"/>
                    </a:lnTo>
                    <a:cubicBezTo>
                      <a:pt x="6226759" y="0"/>
                      <a:pt x="6232291" y="5519"/>
                      <a:pt x="6232291" y="13797"/>
                    </a:cubicBezTo>
                    <a:cubicBezTo>
                      <a:pt x="6232291" y="22075"/>
                      <a:pt x="6225376" y="27594"/>
                      <a:pt x="6217077" y="27594"/>
                    </a:cubicBezTo>
                    <a:close/>
                    <a:moveTo>
                      <a:pt x="5774482" y="27594"/>
                    </a:moveTo>
                    <a:cubicBezTo>
                      <a:pt x="5766183" y="27594"/>
                      <a:pt x="5760651" y="22075"/>
                      <a:pt x="5760651" y="13797"/>
                    </a:cubicBezTo>
                    <a:cubicBezTo>
                      <a:pt x="5760651" y="5519"/>
                      <a:pt x="5766183" y="0"/>
                      <a:pt x="5774482" y="0"/>
                    </a:cubicBezTo>
                    <a:lnTo>
                      <a:pt x="5775865" y="0"/>
                    </a:lnTo>
                    <a:cubicBezTo>
                      <a:pt x="5784164" y="0"/>
                      <a:pt x="5789696" y="5519"/>
                      <a:pt x="5789696" y="13797"/>
                    </a:cubicBezTo>
                    <a:cubicBezTo>
                      <a:pt x="5789696" y="22075"/>
                      <a:pt x="5781398" y="27594"/>
                      <a:pt x="5774482" y="27594"/>
                    </a:cubicBezTo>
                    <a:close/>
                    <a:moveTo>
                      <a:pt x="5330504" y="27594"/>
                    </a:moveTo>
                    <a:cubicBezTo>
                      <a:pt x="5322205" y="27594"/>
                      <a:pt x="5316673" y="22075"/>
                      <a:pt x="5316673" y="13797"/>
                    </a:cubicBezTo>
                    <a:cubicBezTo>
                      <a:pt x="5316673" y="5519"/>
                      <a:pt x="5322205" y="0"/>
                      <a:pt x="5330504" y="0"/>
                    </a:cubicBezTo>
                    <a:lnTo>
                      <a:pt x="5331887" y="0"/>
                    </a:lnTo>
                    <a:cubicBezTo>
                      <a:pt x="5340186" y="0"/>
                      <a:pt x="5345718" y="5519"/>
                      <a:pt x="5345718" y="13797"/>
                    </a:cubicBezTo>
                    <a:cubicBezTo>
                      <a:pt x="5345718" y="22075"/>
                      <a:pt x="5338803" y="27594"/>
                      <a:pt x="5330504" y="27594"/>
                    </a:cubicBezTo>
                    <a:close/>
                    <a:moveTo>
                      <a:pt x="4887909" y="27594"/>
                    </a:moveTo>
                    <a:cubicBezTo>
                      <a:pt x="4879610" y="27594"/>
                      <a:pt x="4874078" y="22075"/>
                      <a:pt x="4874078" y="13797"/>
                    </a:cubicBezTo>
                    <a:cubicBezTo>
                      <a:pt x="4874078" y="5519"/>
                      <a:pt x="4879610" y="0"/>
                      <a:pt x="4887909" y="0"/>
                    </a:cubicBezTo>
                    <a:lnTo>
                      <a:pt x="4889292" y="0"/>
                    </a:lnTo>
                    <a:cubicBezTo>
                      <a:pt x="4897591" y="0"/>
                      <a:pt x="4903123" y="5519"/>
                      <a:pt x="4903123" y="13797"/>
                    </a:cubicBezTo>
                    <a:cubicBezTo>
                      <a:pt x="4903123" y="22075"/>
                      <a:pt x="4896208" y="27594"/>
                      <a:pt x="4887909" y="27594"/>
                    </a:cubicBezTo>
                    <a:close/>
                    <a:moveTo>
                      <a:pt x="4445314" y="27594"/>
                    </a:moveTo>
                    <a:cubicBezTo>
                      <a:pt x="4437015" y="27594"/>
                      <a:pt x="4431483" y="22075"/>
                      <a:pt x="4431483" y="13797"/>
                    </a:cubicBezTo>
                    <a:cubicBezTo>
                      <a:pt x="4431483" y="5519"/>
                      <a:pt x="4437015" y="0"/>
                      <a:pt x="4445314" y="0"/>
                    </a:cubicBezTo>
                    <a:lnTo>
                      <a:pt x="4446697" y="0"/>
                    </a:lnTo>
                    <a:cubicBezTo>
                      <a:pt x="4454996" y="0"/>
                      <a:pt x="4460528" y="5519"/>
                      <a:pt x="4460528" y="13797"/>
                    </a:cubicBezTo>
                    <a:cubicBezTo>
                      <a:pt x="4460528" y="22075"/>
                      <a:pt x="4452229" y="27594"/>
                      <a:pt x="4445314" y="27594"/>
                    </a:cubicBezTo>
                    <a:close/>
                    <a:moveTo>
                      <a:pt x="4001336" y="27594"/>
                    </a:moveTo>
                    <a:cubicBezTo>
                      <a:pt x="3993037" y="27594"/>
                      <a:pt x="3987504" y="22075"/>
                      <a:pt x="3987504" y="13797"/>
                    </a:cubicBezTo>
                    <a:cubicBezTo>
                      <a:pt x="3987504" y="5519"/>
                      <a:pt x="3993037" y="0"/>
                      <a:pt x="4001336" y="0"/>
                    </a:cubicBezTo>
                    <a:lnTo>
                      <a:pt x="4002719" y="0"/>
                    </a:lnTo>
                    <a:cubicBezTo>
                      <a:pt x="4011018" y="0"/>
                      <a:pt x="4016550" y="5519"/>
                      <a:pt x="4016550" y="13797"/>
                    </a:cubicBezTo>
                    <a:cubicBezTo>
                      <a:pt x="4016550" y="22075"/>
                      <a:pt x="4009634" y="27594"/>
                      <a:pt x="4001336" y="27594"/>
                    </a:cubicBezTo>
                    <a:close/>
                    <a:moveTo>
                      <a:pt x="3558741" y="27594"/>
                    </a:moveTo>
                    <a:lnTo>
                      <a:pt x="3557358" y="27594"/>
                    </a:lnTo>
                    <a:cubicBezTo>
                      <a:pt x="3549059" y="27594"/>
                      <a:pt x="3543527" y="22075"/>
                      <a:pt x="3543527" y="13797"/>
                    </a:cubicBezTo>
                    <a:cubicBezTo>
                      <a:pt x="3543527" y="5519"/>
                      <a:pt x="3549059" y="0"/>
                      <a:pt x="3557358" y="0"/>
                    </a:cubicBezTo>
                    <a:lnTo>
                      <a:pt x="3558741" y="0"/>
                    </a:lnTo>
                    <a:cubicBezTo>
                      <a:pt x="3567039" y="0"/>
                      <a:pt x="3572572" y="5519"/>
                      <a:pt x="3572572" y="13797"/>
                    </a:cubicBezTo>
                    <a:cubicBezTo>
                      <a:pt x="3572572" y="22075"/>
                      <a:pt x="3567039" y="27594"/>
                      <a:pt x="3558741" y="27594"/>
                    </a:cubicBezTo>
                    <a:close/>
                    <a:moveTo>
                      <a:pt x="3116146" y="27594"/>
                    </a:moveTo>
                    <a:cubicBezTo>
                      <a:pt x="3107847" y="27594"/>
                      <a:pt x="3102314" y="22075"/>
                      <a:pt x="3102314" y="13797"/>
                    </a:cubicBezTo>
                    <a:cubicBezTo>
                      <a:pt x="3102314" y="5519"/>
                      <a:pt x="3107847" y="0"/>
                      <a:pt x="3116146" y="0"/>
                    </a:cubicBezTo>
                    <a:lnTo>
                      <a:pt x="3117529" y="0"/>
                    </a:lnTo>
                    <a:cubicBezTo>
                      <a:pt x="3125827" y="0"/>
                      <a:pt x="3131360" y="5519"/>
                      <a:pt x="3131360" y="13797"/>
                    </a:cubicBezTo>
                    <a:cubicBezTo>
                      <a:pt x="3131360" y="22075"/>
                      <a:pt x="3123061" y="27594"/>
                      <a:pt x="3116146" y="27594"/>
                    </a:cubicBezTo>
                    <a:close/>
                    <a:moveTo>
                      <a:pt x="2672168" y="27594"/>
                    </a:moveTo>
                    <a:lnTo>
                      <a:pt x="2670785" y="27594"/>
                    </a:lnTo>
                    <a:cubicBezTo>
                      <a:pt x="2662486" y="27594"/>
                      <a:pt x="2656953" y="22075"/>
                      <a:pt x="2656953" y="13797"/>
                    </a:cubicBezTo>
                    <a:cubicBezTo>
                      <a:pt x="2656953" y="5519"/>
                      <a:pt x="2662486" y="0"/>
                      <a:pt x="2670785" y="0"/>
                    </a:cubicBezTo>
                    <a:lnTo>
                      <a:pt x="2672168" y="0"/>
                    </a:lnTo>
                    <a:cubicBezTo>
                      <a:pt x="2680466" y="0"/>
                      <a:pt x="2685999" y="5519"/>
                      <a:pt x="2685999" y="13797"/>
                    </a:cubicBezTo>
                    <a:cubicBezTo>
                      <a:pt x="2685999" y="22075"/>
                      <a:pt x="2680466" y="27594"/>
                      <a:pt x="2672168" y="27594"/>
                    </a:cubicBezTo>
                    <a:close/>
                    <a:moveTo>
                      <a:pt x="2229573" y="27594"/>
                    </a:moveTo>
                    <a:cubicBezTo>
                      <a:pt x="2221274" y="27594"/>
                      <a:pt x="2215741" y="22075"/>
                      <a:pt x="2215741" y="13797"/>
                    </a:cubicBezTo>
                    <a:cubicBezTo>
                      <a:pt x="2215741" y="5519"/>
                      <a:pt x="2221274" y="0"/>
                      <a:pt x="2229573" y="0"/>
                    </a:cubicBezTo>
                    <a:lnTo>
                      <a:pt x="2230956" y="0"/>
                    </a:lnTo>
                    <a:cubicBezTo>
                      <a:pt x="2239254" y="0"/>
                      <a:pt x="2244787" y="5519"/>
                      <a:pt x="2244787" y="13797"/>
                    </a:cubicBezTo>
                    <a:cubicBezTo>
                      <a:pt x="2244787" y="22075"/>
                      <a:pt x="2237871" y="27594"/>
                      <a:pt x="2229573" y="27594"/>
                    </a:cubicBezTo>
                    <a:close/>
                    <a:moveTo>
                      <a:pt x="1786977" y="27594"/>
                    </a:moveTo>
                    <a:cubicBezTo>
                      <a:pt x="1778679" y="27594"/>
                      <a:pt x="1773146" y="22075"/>
                      <a:pt x="1773146" y="13797"/>
                    </a:cubicBezTo>
                    <a:cubicBezTo>
                      <a:pt x="1773146" y="5519"/>
                      <a:pt x="1778679" y="0"/>
                      <a:pt x="1786977" y="0"/>
                    </a:cubicBezTo>
                    <a:lnTo>
                      <a:pt x="1788361" y="0"/>
                    </a:lnTo>
                    <a:cubicBezTo>
                      <a:pt x="1796659" y="0"/>
                      <a:pt x="1802192" y="5519"/>
                      <a:pt x="1802192" y="13797"/>
                    </a:cubicBezTo>
                    <a:cubicBezTo>
                      <a:pt x="1802192" y="22075"/>
                      <a:pt x="1793893" y="27594"/>
                      <a:pt x="1786977" y="27594"/>
                    </a:cubicBezTo>
                    <a:close/>
                    <a:moveTo>
                      <a:pt x="1342999" y="27594"/>
                    </a:moveTo>
                    <a:lnTo>
                      <a:pt x="1341616" y="27594"/>
                    </a:lnTo>
                    <a:cubicBezTo>
                      <a:pt x="1333317" y="27594"/>
                      <a:pt x="1327785" y="22075"/>
                      <a:pt x="1327785" y="13797"/>
                    </a:cubicBezTo>
                    <a:cubicBezTo>
                      <a:pt x="1327785" y="5519"/>
                      <a:pt x="1333317" y="0"/>
                      <a:pt x="1341616" y="0"/>
                    </a:cubicBezTo>
                    <a:lnTo>
                      <a:pt x="1342999" y="0"/>
                    </a:lnTo>
                    <a:cubicBezTo>
                      <a:pt x="1351298" y="0"/>
                      <a:pt x="1356831" y="5519"/>
                      <a:pt x="1356831" y="13797"/>
                    </a:cubicBezTo>
                    <a:cubicBezTo>
                      <a:pt x="1356831" y="22075"/>
                      <a:pt x="1351298" y="27594"/>
                      <a:pt x="1342999" y="27594"/>
                    </a:cubicBezTo>
                    <a:close/>
                    <a:moveTo>
                      <a:pt x="900404" y="27594"/>
                    </a:moveTo>
                    <a:cubicBezTo>
                      <a:pt x="892106" y="27594"/>
                      <a:pt x="886573" y="22075"/>
                      <a:pt x="886573" y="13797"/>
                    </a:cubicBezTo>
                    <a:cubicBezTo>
                      <a:pt x="886573" y="5519"/>
                      <a:pt x="892106" y="0"/>
                      <a:pt x="900404" y="0"/>
                    </a:cubicBezTo>
                    <a:lnTo>
                      <a:pt x="901787" y="0"/>
                    </a:lnTo>
                    <a:cubicBezTo>
                      <a:pt x="910086" y="0"/>
                      <a:pt x="915618" y="5519"/>
                      <a:pt x="915618" y="13797"/>
                    </a:cubicBezTo>
                    <a:cubicBezTo>
                      <a:pt x="915618" y="22075"/>
                      <a:pt x="908703" y="27594"/>
                      <a:pt x="900404" y="27594"/>
                    </a:cubicBezTo>
                    <a:close/>
                    <a:moveTo>
                      <a:pt x="457809" y="27594"/>
                    </a:moveTo>
                    <a:lnTo>
                      <a:pt x="456426" y="27594"/>
                    </a:lnTo>
                    <a:cubicBezTo>
                      <a:pt x="448127" y="27594"/>
                      <a:pt x="442595" y="22075"/>
                      <a:pt x="442595" y="13797"/>
                    </a:cubicBezTo>
                    <a:cubicBezTo>
                      <a:pt x="442595" y="5519"/>
                      <a:pt x="448127" y="0"/>
                      <a:pt x="456426" y="0"/>
                    </a:cubicBezTo>
                    <a:lnTo>
                      <a:pt x="457809" y="0"/>
                    </a:lnTo>
                    <a:cubicBezTo>
                      <a:pt x="466108" y="0"/>
                      <a:pt x="471640" y="5519"/>
                      <a:pt x="471640" y="13797"/>
                    </a:cubicBezTo>
                    <a:cubicBezTo>
                      <a:pt x="471640" y="22075"/>
                      <a:pt x="464725" y="27594"/>
                      <a:pt x="457809" y="27594"/>
                    </a:cubicBezTo>
                    <a:close/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2" name="Google Shape;912;p21"/>
              <p:cNvSpPr/>
              <p:nvPr/>
            </p:nvSpPr>
            <p:spPr>
              <a:xfrm>
                <a:off x="10591020" y="3857606"/>
                <a:ext cx="27662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7662" h="27593" extrusionOk="0">
                    <a:moveTo>
                      <a:pt x="13831" y="27594"/>
                    </a:moveTo>
                    <a:cubicBezTo>
                      <a:pt x="5533" y="27594"/>
                      <a:pt x="0" y="22075"/>
                      <a:pt x="0" y="13797"/>
                    </a:cubicBezTo>
                    <a:cubicBezTo>
                      <a:pt x="0" y="5519"/>
                      <a:pt x="5533" y="0"/>
                      <a:pt x="13831" y="0"/>
                    </a:cubicBezTo>
                    <a:lnTo>
                      <a:pt x="13831" y="0"/>
                    </a:lnTo>
                    <a:cubicBezTo>
                      <a:pt x="22130" y="0"/>
                      <a:pt x="27662" y="5519"/>
                      <a:pt x="27662" y="13797"/>
                    </a:cubicBezTo>
                    <a:cubicBezTo>
                      <a:pt x="27662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13" name="Google Shape;913;p21"/>
            <p:cNvGrpSpPr/>
            <p:nvPr/>
          </p:nvGrpSpPr>
          <p:grpSpPr>
            <a:xfrm>
              <a:off x="404546" y="3485796"/>
              <a:ext cx="8887861" cy="27593"/>
              <a:chOff x="1730821" y="4321183"/>
              <a:chExt cx="8887861" cy="27593"/>
            </a:xfrm>
          </p:grpSpPr>
          <p:sp>
            <p:nvSpPr>
              <p:cNvPr id="914" name="Google Shape;914;p21"/>
              <p:cNvSpPr/>
              <p:nvPr/>
            </p:nvSpPr>
            <p:spPr>
              <a:xfrm>
                <a:off x="1730821" y="4321183"/>
                <a:ext cx="29045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9045" h="27593" extrusionOk="0"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5" name="Google Shape;915;p21"/>
              <p:cNvSpPr/>
              <p:nvPr/>
            </p:nvSpPr>
            <p:spPr>
              <a:xfrm>
                <a:off x="2173416" y="4321183"/>
                <a:ext cx="8004054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8004054" h="27593" extrusionOk="0">
                    <a:moveTo>
                      <a:pt x="7988840" y="27594"/>
                    </a:moveTo>
                    <a:cubicBezTo>
                      <a:pt x="7980542" y="27594"/>
                      <a:pt x="7975009" y="22075"/>
                      <a:pt x="7975009" y="13797"/>
                    </a:cubicBezTo>
                    <a:cubicBezTo>
                      <a:pt x="7975009" y="5519"/>
                      <a:pt x="7980542" y="0"/>
                      <a:pt x="7988840" y="0"/>
                    </a:cubicBezTo>
                    <a:lnTo>
                      <a:pt x="7990224" y="0"/>
                    </a:lnTo>
                    <a:cubicBezTo>
                      <a:pt x="7998522" y="0"/>
                      <a:pt x="8004055" y="5519"/>
                      <a:pt x="8004055" y="13797"/>
                    </a:cubicBezTo>
                    <a:cubicBezTo>
                      <a:pt x="8004055" y="22075"/>
                      <a:pt x="7997139" y="27594"/>
                      <a:pt x="7988840" y="27594"/>
                    </a:cubicBezTo>
                    <a:close/>
                    <a:moveTo>
                      <a:pt x="7546245" y="27594"/>
                    </a:moveTo>
                    <a:cubicBezTo>
                      <a:pt x="7537947" y="27594"/>
                      <a:pt x="7532414" y="22075"/>
                      <a:pt x="7532414" y="13797"/>
                    </a:cubicBezTo>
                    <a:cubicBezTo>
                      <a:pt x="7532414" y="5519"/>
                      <a:pt x="7537947" y="0"/>
                      <a:pt x="7546245" y="0"/>
                    </a:cubicBezTo>
                    <a:lnTo>
                      <a:pt x="7547629" y="0"/>
                    </a:lnTo>
                    <a:cubicBezTo>
                      <a:pt x="7555927" y="0"/>
                      <a:pt x="7561460" y="5519"/>
                      <a:pt x="7561460" y="13797"/>
                    </a:cubicBezTo>
                    <a:cubicBezTo>
                      <a:pt x="7561460" y="22075"/>
                      <a:pt x="7554544" y="27594"/>
                      <a:pt x="7546245" y="27594"/>
                    </a:cubicBezTo>
                    <a:close/>
                    <a:moveTo>
                      <a:pt x="7103650" y="27594"/>
                    </a:moveTo>
                    <a:cubicBezTo>
                      <a:pt x="7095352" y="27594"/>
                      <a:pt x="7089819" y="22075"/>
                      <a:pt x="7089819" y="13797"/>
                    </a:cubicBezTo>
                    <a:cubicBezTo>
                      <a:pt x="7089819" y="5519"/>
                      <a:pt x="7095352" y="0"/>
                      <a:pt x="7103650" y="0"/>
                    </a:cubicBezTo>
                    <a:lnTo>
                      <a:pt x="7105034" y="0"/>
                    </a:lnTo>
                    <a:cubicBezTo>
                      <a:pt x="7113332" y="0"/>
                      <a:pt x="7118865" y="5519"/>
                      <a:pt x="7118865" y="13797"/>
                    </a:cubicBezTo>
                    <a:cubicBezTo>
                      <a:pt x="7118865" y="22075"/>
                      <a:pt x="7110566" y="27594"/>
                      <a:pt x="7103650" y="27594"/>
                    </a:cubicBezTo>
                    <a:close/>
                    <a:moveTo>
                      <a:pt x="6659672" y="27594"/>
                    </a:moveTo>
                    <a:cubicBezTo>
                      <a:pt x="6651374" y="27594"/>
                      <a:pt x="6645841" y="22075"/>
                      <a:pt x="6645841" y="13797"/>
                    </a:cubicBezTo>
                    <a:cubicBezTo>
                      <a:pt x="6645841" y="5519"/>
                      <a:pt x="6651374" y="0"/>
                      <a:pt x="6659672" y="0"/>
                    </a:cubicBezTo>
                    <a:lnTo>
                      <a:pt x="6661055" y="0"/>
                    </a:lnTo>
                    <a:cubicBezTo>
                      <a:pt x="6669354" y="0"/>
                      <a:pt x="6674886" y="5519"/>
                      <a:pt x="6674886" y="13797"/>
                    </a:cubicBezTo>
                    <a:cubicBezTo>
                      <a:pt x="6674886" y="22075"/>
                      <a:pt x="6667971" y="27594"/>
                      <a:pt x="6659672" y="27594"/>
                    </a:cubicBezTo>
                    <a:close/>
                    <a:moveTo>
                      <a:pt x="6217077" y="27594"/>
                    </a:moveTo>
                    <a:cubicBezTo>
                      <a:pt x="6208779" y="27594"/>
                      <a:pt x="6203246" y="22075"/>
                      <a:pt x="6203246" y="13797"/>
                    </a:cubicBezTo>
                    <a:cubicBezTo>
                      <a:pt x="6203246" y="5519"/>
                      <a:pt x="6208779" y="0"/>
                      <a:pt x="6217077" y="0"/>
                    </a:cubicBezTo>
                    <a:lnTo>
                      <a:pt x="6218460" y="0"/>
                    </a:lnTo>
                    <a:cubicBezTo>
                      <a:pt x="6226759" y="0"/>
                      <a:pt x="6232291" y="5519"/>
                      <a:pt x="6232291" y="13797"/>
                    </a:cubicBezTo>
                    <a:cubicBezTo>
                      <a:pt x="6232291" y="22075"/>
                      <a:pt x="6225376" y="27594"/>
                      <a:pt x="6217077" y="27594"/>
                    </a:cubicBezTo>
                    <a:close/>
                    <a:moveTo>
                      <a:pt x="5774482" y="27594"/>
                    </a:moveTo>
                    <a:cubicBezTo>
                      <a:pt x="5766183" y="27594"/>
                      <a:pt x="5760651" y="22075"/>
                      <a:pt x="5760651" y="13797"/>
                    </a:cubicBezTo>
                    <a:cubicBezTo>
                      <a:pt x="5760651" y="5519"/>
                      <a:pt x="5766183" y="0"/>
                      <a:pt x="5774482" y="0"/>
                    </a:cubicBezTo>
                    <a:lnTo>
                      <a:pt x="5775865" y="0"/>
                    </a:lnTo>
                    <a:cubicBezTo>
                      <a:pt x="5784164" y="0"/>
                      <a:pt x="5789696" y="5519"/>
                      <a:pt x="5789696" y="13797"/>
                    </a:cubicBezTo>
                    <a:cubicBezTo>
                      <a:pt x="5789696" y="22075"/>
                      <a:pt x="5781398" y="27594"/>
                      <a:pt x="5774482" y="27594"/>
                    </a:cubicBezTo>
                    <a:close/>
                    <a:moveTo>
                      <a:pt x="5330504" y="27594"/>
                    </a:moveTo>
                    <a:cubicBezTo>
                      <a:pt x="5322205" y="27594"/>
                      <a:pt x="5316673" y="22075"/>
                      <a:pt x="5316673" y="13797"/>
                    </a:cubicBezTo>
                    <a:cubicBezTo>
                      <a:pt x="5316673" y="5519"/>
                      <a:pt x="5322205" y="0"/>
                      <a:pt x="5330504" y="0"/>
                    </a:cubicBezTo>
                    <a:lnTo>
                      <a:pt x="5331887" y="0"/>
                    </a:lnTo>
                    <a:cubicBezTo>
                      <a:pt x="5340186" y="0"/>
                      <a:pt x="5345718" y="5519"/>
                      <a:pt x="5345718" y="13797"/>
                    </a:cubicBezTo>
                    <a:cubicBezTo>
                      <a:pt x="5345718" y="22075"/>
                      <a:pt x="5338803" y="27594"/>
                      <a:pt x="5330504" y="27594"/>
                    </a:cubicBezTo>
                    <a:close/>
                    <a:moveTo>
                      <a:pt x="4887909" y="27594"/>
                    </a:moveTo>
                    <a:cubicBezTo>
                      <a:pt x="4879610" y="27594"/>
                      <a:pt x="4874078" y="22075"/>
                      <a:pt x="4874078" y="13797"/>
                    </a:cubicBezTo>
                    <a:cubicBezTo>
                      <a:pt x="4874078" y="5519"/>
                      <a:pt x="4879610" y="0"/>
                      <a:pt x="4887909" y="0"/>
                    </a:cubicBezTo>
                    <a:lnTo>
                      <a:pt x="4889292" y="0"/>
                    </a:lnTo>
                    <a:cubicBezTo>
                      <a:pt x="4897591" y="0"/>
                      <a:pt x="4903123" y="5519"/>
                      <a:pt x="4903123" y="13797"/>
                    </a:cubicBezTo>
                    <a:cubicBezTo>
                      <a:pt x="4903123" y="22075"/>
                      <a:pt x="4896208" y="27594"/>
                      <a:pt x="4887909" y="27594"/>
                    </a:cubicBezTo>
                    <a:close/>
                    <a:moveTo>
                      <a:pt x="4445314" y="27594"/>
                    </a:moveTo>
                    <a:cubicBezTo>
                      <a:pt x="4437015" y="27594"/>
                      <a:pt x="4431483" y="22075"/>
                      <a:pt x="4431483" y="13797"/>
                    </a:cubicBezTo>
                    <a:cubicBezTo>
                      <a:pt x="4431483" y="5519"/>
                      <a:pt x="4437015" y="0"/>
                      <a:pt x="4445314" y="0"/>
                    </a:cubicBezTo>
                    <a:lnTo>
                      <a:pt x="4446697" y="0"/>
                    </a:lnTo>
                    <a:cubicBezTo>
                      <a:pt x="4454996" y="0"/>
                      <a:pt x="4460528" y="5519"/>
                      <a:pt x="4460528" y="13797"/>
                    </a:cubicBezTo>
                    <a:cubicBezTo>
                      <a:pt x="4460528" y="22075"/>
                      <a:pt x="4452229" y="27594"/>
                      <a:pt x="4445314" y="27594"/>
                    </a:cubicBezTo>
                    <a:close/>
                    <a:moveTo>
                      <a:pt x="4001336" y="27594"/>
                    </a:moveTo>
                    <a:cubicBezTo>
                      <a:pt x="3993037" y="27594"/>
                      <a:pt x="3987504" y="22075"/>
                      <a:pt x="3987504" y="13797"/>
                    </a:cubicBezTo>
                    <a:cubicBezTo>
                      <a:pt x="3987504" y="5519"/>
                      <a:pt x="3993037" y="0"/>
                      <a:pt x="4001336" y="0"/>
                    </a:cubicBezTo>
                    <a:lnTo>
                      <a:pt x="4002719" y="0"/>
                    </a:lnTo>
                    <a:cubicBezTo>
                      <a:pt x="4011018" y="0"/>
                      <a:pt x="4016550" y="5519"/>
                      <a:pt x="4016550" y="13797"/>
                    </a:cubicBezTo>
                    <a:cubicBezTo>
                      <a:pt x="4016550" y="22075"/>
                      <a:pt x="4009634" y="27594"/>
                      <a:pt x="4001336" y="27594"/>
                    </a:cubicBezTo>
                    <a:close/>
                    <a:moveTo>
                      <a:pt x="3558741" y="27594"/>
                    </a:moveTo>
                    <a:lnTo>
                      <a:pt x="3557358" y="27594"/>
                    </a:lnTo>
                    <a:cubicBezTo>
                      <a:pt x="3549059" y="27594"/>
                      <a:pt x="3543527" y="22075"/>
                      <a:pt x="3543527" y="13797"/>
                    </a:cubicBezTo>
                    <a:cubicBezTo>
                      <a:pt x="3543527" y="5519"/>
                      <a:pt x="3549059" y="0"/>
                      <a:pt x="3557358" y="0"/>
                    </a:cubicBezTo>
                    <a:lnTo>
                      <a:pt x="3558741" y="0"/>
                    </a:lnTo>
                    <a:cubicBezTo>
                      <a:pt x="3567039" y="0"/>
                      <a:pt x="3572572" y="5519"/>
                      <a:pt x="3572572" y="13797"/>
                    </a:cubicBezTo>
                    <a:cubicBezTo>
                      <a:pt x="3572572" y="22075"/>
                      <a:pt x="3567039" y="27594"/>
                      <a:pt x="3558741" y="27594"/>
                    </a:cubicBezTo>
                    <a:close/>
                    <a:moveTo>
                      <a:pt x="3116146" y="27594"/>
                    </a:moveTo>
                    <a:cubicBezTo>
                      <a:pt x="3107847" y="27594"/>
                      <a:pt x="3102314" y="22075"/>
                      <a:pt x="3102314" y="13797"/>
                    </a:cubicBezTo>
                    <a:cubicBezTo>
                      <a:pt x="3102314" y="5519"/>
                      <a:pt x="3107847" y="0"/>
                      <a:pt x="3116146" y="0"/>
                    </a:cubicBezTo>
                    <a:lnTo>
                      <a:pt x="3117529" y="0"/>
                    </a:lnTo>
                    <a:cubicBezTo>
                      <a:pt x="3125827" y="0"/>
                      <a:pt x="3131360" y="5519"/>
                      <a:pt x="3131360" y="13797"/>
                    </a:cubicBezTo>
                    <a:cubicBezTo>
                      <a:pt x="3131360" y="22075"/>
                      <a:pt x="3123061" y="27594"/>
                      <a:pt x="3116146" y="27594"/>
                    </a:cubicBezTo>
                    <a:close/>
                    <a:moveTo>
                      <a:pt x="2672168" y="27594"/>
                    </a:moveTo>
                    <a:lnTo>
                      <a:pt x="2670785" y="27594"/>
                    </a:lnTo>
                    <a:cubicBezTo>
                      <a:pt x="2662486" y="27594"/>
                      <a:pt x="2656953" y="22075"/>
                      <a:pt x="2656953" y="13797"/>
                    </a:cubicBezTo>
                    <a:cubicBezTo>
                      <a:pt x="2656953" y="5519"/>
                      <a:pt x="2662486" y="0"/>
                      <a:pt x="2670785" y="0"/>
                    </a:cubicBezTo>
                    <a:lnTo>
                      <a:pt x="2672168" y="0"/>
                    </a:lnTo>
                    <a:cubicBezTo>
                      <a:pt x="2680466" y="0"/>
                      <a:pt x="2685999" y="5519"/>
                      <a:pt x="2685999" y="13797"/>
                    </a:cubicBezTo>
                    <a:cubicBezTo>
                      <a:pt x="2685999" y="22075"/>
                      <a:pt x="2680466" y="27594"/>
                      <a:pt x="2672168" y="27594"/>
                    </a:cubicBezTo>
                    <a:close/>
                    <a:moveTo>
                      <a:pt x="2229573" y="27594"/>
                    </a:moveTo>
                    <a:cubicBezTo>
                      <a:pt x="2221274" y="27594"/>
                      <a:pt x="2215741" y="22075"/>
                      <a:pt x="2215741" y="13797"/>
                    </a:cubicBezTo>
                    <a:cubicBezTo>
                      <a:pt x="2215741" y="5519"/>
                      <a:pt x="2221274" y="0"/>
                      <a:pt x="2229573" y="0"/>
                    </a:cubicBezTo>
                    <a:lnTo>
                      <a:pt x="2230956" y="0"/>
                    </a:lnTo>
                    <a:cubicBezTo>
                      <a:pt x="2239254" y="0"/>
                      <a:pt x="2244787" y="5519"/>
                      <a:pt x="2244787" y="13797"/>
                    </a:cubicBezTo>
                    <a:cubicBezTo>
                      <a:pt x="2244787" y="22075"/>
                      <a:pt x="2237871" y="27594"/>
                      <a:pt x="2229573" y="27594"/>
                    </a:cubicBezTo>
                    <a:close/>
                    <a:moveTo>
                      <a:pt x="1786977" y="27594"/>
                    </a:moveTo>
                    <a:cubicBezTo>
                      <a:pt x="1778679" y="27594"/>
                      <a:pt x="1773146" y="22075"/>
                      <a:pt x="1773146" y="13797"/>
                    </a:cubicBezTo>
                    <a:cubicBezTo>
                      <a:pt x="1773146" y="5519"/>
                      <a:pt x="1778679" y="0"/>
                      <a:pt x="1786977" y="0"/>
                    </a:cubicBezTo>
                    <a:lnTo>
                      <a:pt x="1788361" y="0"/>
                    </a:lnTo>
                    <a:cubicBezTo>
                      <a:pt x="1796659" y="0"/>
                      <a:pt x="1802192" y="5519"/>
                      <a:pt x="1802192" y="13797"/>
                    </a:cubicBezTo>
                    <a:cubicBezTo>
                      <a:pt x="1802192" y="22075"/>
                      <a:pt x="1793893" y="27594"/>
                      <a:pt x="1786977" y="27594"/>
                    </a:cubicBezTo>
                    <a:close/>
                    <a:moveTo>
                      <a:pt x="1342999" y="27594"/>
                    </a:moveTo>
                    <a:lnTo>
                      <a:pt x="1341616" y="27594"/>
                    </a:lnTo>
                    <a:cubicBezTo>
                      <a:pt x="1333317" y="27594"/>
                      <a:pt x="1327785" y="22075"/>
                      <a:pt x="1327785" y="13797"/>
                    </a:cubicBezTo>
                    <a:cubicBezTo>
                      <a:pt x="1327785" y="5519"/>
                      <a:pt x="1333317" y="0"/>
                      <a:pt x="1341616" y="0"/>
                    </a:cubicBezTo>
                    <a:lnTo>
                      <a:pt x="1342999" y="0"/>
                    </a:lnTo>
                    <a:cubicBezTo>
                      <a:pt x="1351298" y="0"/>
                      <a:pt x="1356831" y="5519"/>
                      <a:pt x="1356831" y="13797"/>
                    </a:cubicBezTo>
                    <a:cubicBezTo>
                      <a:pt x="1356831" y="22075"/>
                      <a:pt x="1351298" y="27594"/>
                      <a:pt x="1342999" y="27594"/>
                    </a:cubicBezTo>
                    <a:close/>
                    <a:moveTo>
                      <a:pt x="900404" y="27594"/>
                    </a:moveTo>
                    <a:cubicBezTo>
                      <a:pt x="892106" y="27594"/>
                      <a:pt x="886573" y="22075"/>
                      <a:pt x="886573" y="13797"/>
                    </a:cubicBezTo>
                    <a:cubicBezTo>
                      <a:pt x="886573" y="5519"/>
                      <a:pt x="892106" y="0"/>
                      <a:pt x="900404" y="0"/>
                    </a:cubicBezTo>
                    <a:lnTo>
                      <a:pt x="901787" y="0"/>
                    </a:lnTo>
                    <a:cubicBezTo>
                      <a:pt x="910086" y="0"/>
                      <a:pt x="915618" y="5519"/>
                      <a:pt x="915618" y="13797"/>
                    </a:cubicBezTo>
                    <a:cubicBezTo>
                      <a:pt x="915618" y="22075"/>
                      <a:pt x="908703" y="27594"/>
                      <a:pt x="900404" y="27594"/>
                    </a:cubicBezTo>
                    <a:close/>
                    <a:moveTo>
                      <a:pt x="457809" y="27594"/>
                    </a:moveTo>
                    <a:lnTo>
                      <a:pt x="456426" y="27594"/>
                    </a:lnTo>
                    <a:cubicBezTo>
                      <a:pt x="448127" y="27594"/>
                      <a:pt x="442595" y="22075"/>
                      <a:pt x="442595" y="13797"/>
                    </a:cubicBezTo>
                    <a:cubicBezTo>
                      <a:pt x="442595" y="5519"/>
                      <a:pt x="448127" y="0"/>
                      <a:pt x="456426" y="0"/>
                    </a:cubicBezTo>
                    <a:lnTo>
                      <a:pt x="457809" y="0"/>
                    </a:lnTo>
                    <a:cubicBezTo>
                      <a:pt x="466108" y="0"/>
                      <a:pt x="471640" y="5519"/>
                      <a:pt x="471640" y="13797"/>
                    </a:cubicBezTo>
                    <a:cubicBezTo>
                      <a:pt x="471640" y="22075"/>
                      <a:pt x="464725" y="27594"/>
                      <a:pt x="457809" y="27594"/>
                    </a:cubicBezTo>
                    <a:close/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6" name="Google Shape;916;p21"/>
              <p:cNvSpPr/>
              <p:nvPr/>
            </p:nvSpPr>
            <p:spPr>
              <a:xfrm>
                <a:off x="10591020" y="4321183"/>
                <a:ext cx="27662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7662" h="27593" extrusionOk="0">
                    <a:moveTo>
                      <a:pt x="13831" y="27594"/>
                    </a:moveTo>
                    <a:cubicBezTo>
                      <a:pt x="5533" y="27594"/>
                      <a:pt x="0" y="22075"/>
                      <a:pt x="0" y="13797"/>
                    </a:cubicBezTo>
                    <a:cubicBezTo>
                      <a:pt x="0" y="5519"/>
                      <a:pt x="5533" y="0"/>
                      <a:pt x="13831" y="0"/>
                    </a:cubicBezTo>
                    <a:lnTo>
                      <a:pt x="13831" y="0"/>
                    </a:lnTo>
                    <a:cubicBezTo>
                      <a:pt x="22130" y="0"/>
                      <a:pt x="27662" y="5519"/>
                      <a:pt x="27662" y="13797"/>
                    </a:cubicBezTo>
                    <a:cubicBezTo>
                      <a:pt x="27662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17" name="Google Shape;917;p21"/>
            <p:cNvGrpSpPr/>
            <p:nvPr/>
          </p:nvGrpSpPr>
          <p:grpSpPr>
            <a:xfrm>
              <a:off x="404546" y="3949374"/>
              <a:ext cx="8887861" cy="27593"/>
              <a:chOff x="1730821" y="4784761"/>
              <a:chExt cx="8887861" cy="27593"/>
            </a:xfrm>
          </p:grpSpPr>
          <p:sp>
            <p:nvSpPr>
              <p:cNvPr id="918" name="Google Shape;918;p21"/>
              <p:cNvSpPr/>
              <p:nvPr/>
            </p:nvSpPr>
            <p:spPr>
              <a:xfrm>
                <a:off x="1730821" y="4784761"/>
                <a:ext cx="29045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9045" h="27593" extrusionOk="0"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9" name="Google Shape;919;p21"/>
              <p:cNvSpPr/>
              <p:nvPr/>
            </p:nvSpPr>
            <p:spPr>
              <a:xfrm>
                <a:off x="2173416" y="4784761"/>
                <a:ext cx="8004054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8004054" h="27593" extrusionOk="0">
                    <a:moveTo>
                      <a:pt x="7988840" y="27594"/>
                    </a:moveTo>
                    <a:cubicBezTo>
                      <a:pt x="7980542" y="27594"/>
                      <a:pt x="7975009" y="22075"/>
                      <a:pt x="7975009" y="13797"/>
                    </a:cubicBezTo>
                    <a:cubicBezTo>
                      <a:pt x="7975009" y="5519"/>
                      <a:pt x="7980542" y="0"/>
                      <a:pt x="7988840" y="0"/>
                    </a:cubicBezTo>
                    <a:lnTo>
                      <a:pt x="7990224" y="0"/>
                    </a:lnTo>
                    <a:cubicBezTo>
                      <a:pt x="7998522" y="0"/>
                      <a:pt x="8004055" y="5519"/>
                      <a:pt x="8004055" y="13797"/>
                    </a:cubicBezTo>
                    <a:cubicBezTo>
                      <a:pt x="8004055" y="22075"/>
                      <a:pt x="7997139" y="27594"/>
                      <a:pt x="7988840" y="27594"/>
                    </a:cubicBezTo>
                    <a:close/>
                    <a:moveTo>
                      <a:pt x="7546245" y="27594"/>
                    </a:moveTo>
                    <a:cubicBezTo>
                      <a:pt x="7537947" y="27594"/>
                      <a:pt x="7532414" y="22075"/>
                      <a:pt x="7532414" y="13797"/>
                    </a:cubicBezTo>
                    <a:cubicBezTo>
                      <a:pt x="7532414" y="5519"/>
                      <a:pt x="7537947" y="0"/>
                      <a:pt x="7546245" y="0"/>
                    </a:cubicBezTo>
                    <a:lnTo>
                      <a:pt x="7547629" y="0"/>
                    </a:lnTo>
                    <a:cubicBezTo>
                      <a:pt x="7555927" y="0"/>
                      <a:pt x="7561460" y="5519"/>
                      <a:pt x="7561460" y="13797"/>
                    </a:cubicBezTo>
                    <a:cubicBezTo>
                      <a:pt x="7561460" y="22075"/>
                      <a:pt x="7554544" y="27594"/>
                      <a:pt x="7546245" y="27594"/>
                    </a:cubicBezTo>
                    <a:close/>
                    <a:moveTo>
                      <a:pt x="7103650" y="27594"/>
                    </a:moveTo>
                    <a:cubicBezTo>
                      <a:pt x="7095352" y="27594"/>
                      <a:pt x="7089819" y="22075"/>
                      <a:pt x="7089819" y="13797"/>
                    </a:cubicBezTo>
                    <a:cubicBezTo>
                      <a:pt x="7089819" y="5519"/>
                      <a:pt x="7095352" y="0"/>
                      <a:pt x="7103650" y="0"/>
                    </a:cubicBezTo>
                    <a:lnTo>
                      <a:pt x="7105034" y="0"/>
                    </a:lnTo>
                    <a:cubicBezTo>
                      <a:pt x="7113332" y="0"/>
                      <a:pt x="7118865" y="5519"/>
                      <a:pt x="7118865" y="13797"/>
                    </a:cubicBezTo>
                    <a:cubicBezTo>
                      <a:pt x="7118865" y="22075"/>
                      <a:pt x="7110566" y="27594"/>
                      <a:pt x="7103650" y="27594"/>
                    </a:cubicBezTo>
                    <a:close/>
                    <a:moveTo>
                      <a:pt x="6659672" y="27594"/>
                    </a:moveTo>
                    <a:cubicBezTo>
                      <a:pt x="6651374" y="27594"/>
                      <a:pt x="6645841" y="22075"/>
                      <a:pt x="6645841" y="13797"/>
                    </a:cubicBezTo>
                    <a:cubicBezTo>
                      <a:pt x="6645841" y="5519"/>
                      <a:pt x="6651374" y="0"/>
                      <a:pt x="6659672" y="0"/>
                    </a:cubicBezTo>
                    <a:lnTo>
                      <a:pt x="6661055" y="0"/>
                    </a:lnTo>
                    <a:cubicBezTo>
                      <a:pt x="6669354" y="0"/>
                      <a:pt x="6674886" y="5519"/>
                      <a:pt x="6674886" y="13797"/>
                    </a:cubicBezTo>
                    <a:cubicBezTo>
                      <a:pt x="6674886" y="22075"/>
                      <a:pt x="6667971" y="27594"/>
                      <a:pt x="6659672" y="27594"/>
                    </a:cubicBezTo>
                    <a:close/>
                    <a:moveTo>
                      <a:pt x="6217077" y="27594"/>
                    </a:moveTo>
                    <a:cubicBezTo>
                      <a:pt x="6208779" y="27594"/>
                      <a:pt x="6203246" y="22075"/>
                      <a:pt x="6203246" y="13797"/>
                    </a:cubicBezTo>
                    <a:cubicBezTo>
                      <a:pt x="6203246" y="5519"/>
                      <a:pt x="6208779" y="0"/>
                      <a:pt x="6217077" y="0"/>
                    </a:cubicBezTo>
                    <a:lnTo>
                      <a:pt x="6218460" y="0"/>
                    </a:lnTo>
                    <a:cubicBezTo>
                      <a:pt x="6226759" y="0"/>
                      <a:pt x="6232291" y="5519"/>
                      <a:pt x="6232291" y="13797"/>
                    </a:cubicBezTo>
                    <a:cubicBezTo>
                      <a:pt x="6232291" y="22075"/>
                      <a:pt x="6225376" y="27594"/>
                      <a:pt x="6217077" y="27594"/>
                    </a:cubicBezTo>
                    <a:close/>
                    <a:moveTo>
                      <a:pt x="5774482" y="27594"/>
                    </a:moveTo>
                    <a:cubicBezTo>
                      <a:pt x="5766183" y="27594"/>
                      <a:pt x="5760651" y="22075"/>
                      <a:pt x="5760651" y="13797"/>
                    </a:cubicBezTo>
                    <a:cubicBezTo>
                      <a:pt x="5760651" y="5519"/>
                      <a:pt x="5766183" y="0"/>
                      <a:pt x="5774482" y="0"/>
                    </a:cubicBezTo>
                    <a:lnTo>
                      <a:pt x="5775865" y="0"/>
                    </a:lnTo>
                    <a:cubicBezTo>
                      <a:pt x="5784164" y="0"/>
                      <a:pt x="5789696" y="5519"/>
                      <a:pt x="5789696" y="13797"/>
                    </a:cubicBezTo>
                    <a:cubicBezTo>
                      <a:pt x="5789696" y="22075"/>
                      <a:pt x="5781398" y="27594"/>
                      <a:pt x="5774482" y="27594"/>
                    </a:cubicBezTo>
                    <a:close/>
                    <a:moveTo>
                      <a:pt x="5330504" y="27594"/>
                    </a:moveTo>
                    <a:cubicBezTo>
                      <a:pt x="5322205" y="27594"/>
                      <a:pt x="5316673" y="22075"/>
                      <a:pt x="5316673" y="13797"/>
                    </a:cubicBezTo>
                    <a:cubicBezTo>
                      <a:pt x="5316673" y="5519"/>
                      <a:pt x="5322205" y="0"/>
                      <a:pt x="5330504" y="0"/>
                    </a:cubicBezTo>
                    <a:lnTo>
                      <a:pt x="5331887" y="0"/>
                    </a:lnTo>
                    <a:cubicBezTo>
                      <a:pt x="5340186" y="0"/>
                      <a:pt x="5345718" y="5519"/>
                      <a:pt x="5345718" y="13797"/>
                    </a:cubicBezTo>
                    <a:cubicBezTo>
                      <a:pt x="5345718" y="22075"/>
                      <a:pt x="5338803" y="27594"/>
                      <a:pt x="5330504" y="27594"/>
                    </a:cubicBezTo>
                    <a:close/>
                    <a:moveTo>
                      <a:pt x="4887909" y="27594"/>
                    </a:moveTo>
                    <a:cubicBezTo>
                      <a:pt x="4879610" y="27594"/>
                      <a:pt x="4874078" y="22075"/>
                      <a:pt x="4874078" y="13797"/>
                    </a:cubicBezTo>
                    <a:cubicBezTo>
                      <a:pt x="4874078" y="5519"/>
                      <a:pt x="4879610" y="0"/>
                      <a:pt x="4887909" y="0"/>
                    </a:cubicBezTo>
                    <a:lnTo>
                      <a:pt x="4889292" y="0"/>
                    </a:lnTo>
                    <a:cubicBezTo>
                      <a:pt x="4897591" y="0"/>
                      <a:pt x="4903123" y="5519"/>
                      <a:pt x="4903123" y="13797"/>
                    </a:cubicBezTo>
                    <a:cubicBezTo>
                      <a:pt x="4903123" y="22075"/>
                      <a:pt x="4896208" y="27594"/>
                      <a:pt x="4887909" y="27594"/>
                    </a:cubicBezTo>
                    <a:close/>
                    <a:moveTo>
                      <a:pt x="4445314" y="27594"/>
                    </a:moveTo>
                    <a:cubicBezTo>
                      <a:pt x="4437015" y="27594"/>
                      <a:pt x="4431483" y="22075"/>
                      <a:pt x="4431483" y="13797"/>
                    </a:cubicBezTo>
                    <a:cubicBezTo>
                      <a:pt x="4431483" y="5519"/>
                      <a:pt x="4437015" y="0"/>
                      <a:pt x="4445314" y="0"/>
                    </a:cubicBezTo>
                    <a:lnTo>
                      <a:pt x="4446697" y="0"/>
                    </a:lnTo>
                    <a:cubicBezTo>
                      <a:pt x="4454996" y="0"/>
                      <a:pt x="4460528" y="5519"/>
                      <a:pt x="4460528" y="13797"/>
                    </a:cubicBezTo>
                    <a:cubicBezTo>
                      <a:pt x="4460528" y="22075"/>
                      <a:pt x="4452229" y="27594"/>
                      <a:pt x="4445314" y="27594"/>
                    </a:cubicBezTo>
                    <a:close/>
                    <a:moveTo>
                      <a:pt x="4001336" y="27594"/>
                    </a:moveTo>
                    <a:cubicBezTo>
                      <a:pt x="3993037" y="27594"/>
                      <a:pt x="3987504" y="22075"/>
                      <a:pt x="3987504" y="13797"/>
                    </a:cubicBezTo>
                    <a:cubicBezTo>
                      <a:pt x="3987504" y="5519"/>
                      <a:pt x="3993037" y="0"/>
                      <a:pt x="4001336" y="0"/>
                    </a:cubicBezTo>
                    <a:lnTo>
                      <a:pt x="4002719" y="0"/>
                    </a:lnTo>
                    <a:cubicBezTo>
                      <a:pt x="4011018" y="0"/>
                      <a:pt x="4016550" y="5519"/>
                      <a:pt x="4016550" y="13797"/>
                    </a:cubicBezTo>
                    <a:cubicBezTo>
                      <a:pt x="4016550" y="22075"/>
                      <a:pt x="4009634" y="27594"/>
                      <a:pt x="4001336" y="27594"/>
                    </a:cubicBezTo>
                    <a:close/>
                    <a:moveTo>
                      <a:pt x="3558741" y="27594"/>
                    </a:moveTo>
                    <a:lnTo>
                      <a:pt x="3557358" y="27594"/>
                    </a:lnTo>
                    <a:cubicBezTo>
                      <a:pt x="3549059" y="27594"/>
                      <a:pt x="3543527" y="22075"/>
                      <a:pt x="3543527" y="13797"/>
                    </a:cubicBezTo>
                    <a:cubicBezTo>
                      <a:pt x="3543527" y="5519"/>
                      <a:pt x="3549059" y="0"/>
                      <a:pt x="3557358" y="0"/>
                    </a:cubicBezTo>
                    <a:lnTo>
                      <a:pt x="3558741" y="0"/>
                    </a:lnTo>
                    <a:cubicBezTo>
                      <a:pt x="3567039" y="0"/>
                      <a:pt x="3572572" y="5519"/>
                      <a:pt x="3572572" y="13797"/>
                    </a:cubicBezTo>
                    <a:cubicBezTo>
                      <a:pt x="3572572" y="22075"/>
                      <a:pt x="3567039" y="27594"/>
                      <a:pt x="3558741" y="27594"/>
                    </a:cubicBezTo>
                    <a:close/>
                    <a:moveTo>
                      <a:pt x="3116146" y="27594"/>
                    </a:moveTo>
                    <a:cubicBezTo>
                      <a:pt x="3107847" y="27594"/>
                      <a:pt x="3102314" y="22075"/>
                      <a:pt x="3102314" y="13797"/>
                    </a:cubicBezTo>
                    <a:cubicBezTo>
                      <a:pt x="3102314" y="5519"/>
                      <a:pt x="3107847" y="0"/>
                      <a:pt x="3116146" y="0"/>
                    </a:cubicBezTo>
                    <a:lnTo>
                      <a:pt x="3117529" y="0"/>
                    </a:lnTo>
                    <a:cubicBezTo>
                      <a:pt x="3125827" y="0"/>
                      <a:pt x="3131360" y="5519"/>
                      <a:pt x="3131360" y="13797"/>
                    </a:cubicBezTo>
                    <a:cubicBezTo>
                      <a:pt x="3131360" y="22075"/>
                      <a:pt x="3123061" y="27594"/>
                      <a:pt x="3116146" y="27594"/>
                    </a:cubicBezTo>
                    <a:close/>
                    <a:moveTo>
                      <a:pt x="2672168" y="27594"/>
                    </a:moveTo>
                    <a:lnTo>
                      <a:pt x="2670785" y="27594"/>
                    </a:lnTo>
                    <a:cubicBezTo>
                      <a:pt x="2662486" y="27594"/>
                      <a:pt x="2656953" y="22075"/>
                      <a:pt x="2656953" y="13797"/>
                    </a:cubicBezTo>
                    <a:cubicBezTo>
                      <a:pt x="2656953" y="5519"/>
                      <a:pt x="2662486" y="0"/>
                      <a:pt x="2670785" y="0"/>
                    </a:cubicBezTo>
                    <a:lnTo>
                      <a:pt x="2672168" y="0"/>
                    </a:lnTo>
                    <a:cubicBezTo>
                      <a:pt x="2680466" y="0"/>
                      <a:pt x="2685999" y="5519"/>
                      <a:pt x="2685999" y="13797"/>
                    </a:cubicBezTo>
                    <a:cubicBezTo>
                      <a:pt x="2685999" y="22075"/>
                      <a:pt x="2680466" y="27594"/>
                      <a:pt x="2672168" y="27594"/>
                    </a:cubicBezTo>
                    <a:close/>
                    <a:moveTo>
                      <a:pt x="2229573" y="27594"/>
                    </a:moveTo>
                    <a:cubicBezTo>
                      <a:pt x="2221274" y="27594"/>
                      <a:pt x="2215741" y="22075"/>
                      <a:pt x="2215741" y="13797"/>
                    </a:cubicBezTo>
                    <a:cubicBezTo>
                      <a:pt x="2215741" y="5519"/>
                      <a:pt x="2221274" y="0"/>
                      <a:pt x="2229573" y="0"/>
                    </a:cubicBezTo>
                    <a:lnTo>
                      <a:pt x="2230956" y="0"/>
                    </a:lnTo>
                    <a:cubicBezTo>
                      <a:pt x="2239254" y="0"/>
                      <a:pt x="2244787" y="5519"/>
                      <a:pt x="2244787" y="13797"/>
                    </a:cubicBezTo>
                    <a:cubicBezTo>
                      <a:pt x="2244787" y="22075"/>
                      <a:pt x="2237871" y="27594"/>
                      <a:pt x="2229573" y="27594"/>
                    </a:cubicBezTo>
                    <a:close/>
                    <a:moveTo>
                      <a:pt x="1786977" y="27594"/>
                    </a:moveTo>
                    <a:cubicBezTo>
                      <a:pt x="1778679" y="27594"/>
                      <a:pt x="1773146" y="22075"/>
                      <a:pt x="1773146" y="13797"/>
                    </a:cubicBezTo>
                    <a:cubicBezTo>
                      <a:pt x="1773146" y="5519"/>
                      <a:pt x="1778679" y="0"/>
                      <a:pt x="1786977" y="0"/>
                    </a:cubicBezTo>
                    <a:lnTo>
                      <a:pt x="1788361" y="0"/>
                    </a:lnTo>
                    <a:cubicBezTo>
                      <a:pt x="1796659" y="0"/>
                      <a:pt x="1802192" y="5519"/>
                      <a:pt x="1802192" y="13797"/>
                    </a:cubicBezTo>
                    <a:cubicBezTo>
                      <a:pt x="1802192" y="22075"/>
                      <a:pt x="1793893" y="27594"/>
                      <a:pt x="1786977" y="27594"/>
                    </a:cubicBezTo>
                    <a:close/>
                    <a:moveTo>
                      <a:pt x="1342999" y="27594"/>
                    </a:moveTo>
                    <a:lnTo>
                      <a:pt x="1341616" y="27594"/>
                    </a:lnTo>
                    <a:cubicBezTo>
                      <a:pt x="1333317" y="27594"/>
                      <a:pt x="1327785" y="22075"/>
                      <a:pt x="1327785" y="13797"/>
                    </a:cubicBezTo>
                    <a:cubicBezTo>
                      <a:pt x="1327785" y="5519"/>
                      <a:pt x="1333317" y="0"/>
                      <a:pt x="1341616" y="0"/>
                    </a:cubicBezTo>
                    <a:lnTo>
                      <a:pt x="1342999" y="0"/>
                    </a:lnTo>
                    <a:cubicBezTo>
                      <a:pt x="1351298" y="0"/>
                      <a:pt x="1356831" y="5519"/>
                      <a:pt x="1356831" y="13797"/>
                    </a:cubicBezTo>
                    <a:cubicBezTo>
                      <a:pt x="1356831" y="22075"/>
                      <a:pt x="1351298" y="27594"/>
                      <a:pt x="1342999" y="27594"/>
                    </a:cubicBezTo>
                    <a:close/>
                    <a:moveTo>
                      <a:pt x="900404" y="27594"/>
                    </a:moveTo>
                    <a:cubicBezTo>
                      <a:pt x="892106" y="27594"/>
                      <a:pt x="886573" y="22075"/>
                      <a:pt x="886573" y="13797"/>
                    </a:cubicBezTo>
                    <a:cubicBezTo>
                      <a:pt x="886573" y="5519"/>
                      <a:pt x="892106" y="0"/>
                      <a:pt x="900404" y="0"/>
                    </a:cubicBezTo>
                    <a:lnTo>
                      <a:pt x="901787" y="0"/>
                    </a:lnTo>
                    <a:cubicBezTo>
                      <a:pt x="910086" y="0"/>
                      <a:pt x="915618" y="5519"/>
                      <a:pt x="915618" y="13797"/>
                    </a:cubicBezTo>
                    <a:cubicBezTo>
                      <a:pt x="915618" y="22075"/>
                      <a:pt x="908703" y="27594"/>
                      <a:pt x="900404" y="27594"/>
                    </a:cubicBezTo>
                    <a:close/>
                    <a:moveTo>
                      <a:pt x="457809" y="27594"/>
                    </a:moveTo>
                    <a:lnTo>
                      <a:pt x="456426" y="27594"/>
                    </a:lnTo>
                    <a:cubicBezTo>
                      <a:pt x="448127" y="27594"/>
                      <a:pt x="442595" y="22075"/>
                      <a:pt x="442595" y="13797"/>
                    </a:cubicBezTo>
                    <a:cubicBezTo>
                      <a:pt x="442595" y="5519"/>
                      <a:pt x="448127" y="0"/>
                      <a:pt x="456426" y="0"/>
                    </a:cubicBezTo>
                    <a:lnTo>
                      <a:pt x="457809" y="0"/>
                    </a:lnTo>
                    <a:cubicBezTo>
                      <a:pt x="466108" y="0"/>
                      <a:pt x="471640" y="5519"/>
                      <a:pt x="471640" y="13797"/>
                    </a:cubicBezTo>
                    <a:cubicBezTo>
                      <a:pt x="471640" y="22075"/>
                      <a:pt x="464725" y="27594"/>
                      <a:pt x="457809" y="27594"/>
                    </a:cubicBezTo>
                    <a:close/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0" name="Google Shape;920;p21"/>
              <p:cNvSpPr/>
              <p:nvPr/>
            </p:nvSpPr>
            <p:spPr>
              <a:xfrm>
                <a:off x="10591020" y="4784761"/>
                <a:ext cx="27662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7662" h="27593" extrusionOk="0">
                    <a:moveTo>
                      <a:pt x="13831" y="27594"/>
                    </a:moveTo>
                    <a:cubicBezTo>
                      <a:pt x="5533" y="27594"/>
                      <a:pt x="0" y="22075"/>
                      <a:pt x="0" y="13797"/>
                    </a:cubicBezTo>
                    <a:cubicBezTo>
                      <a:pt x="0" y="5519"/>
                      <a:pt x="5533" y="0"/>
                      <a:pt x="13831" y="0"/>
                    </a:cubicBezTo>
                    <a:lnTo>
                      <a:pt x="13831" y="0"/>
                    </a:lnTo>
                    <a:cubicBezTo>
                      <a:pt x="22130" y="0"/>
                      <a:pt x="27662" y="5519"/>
                      <a:pt x="27662" y="13797"/>
                    </a:cubicBezTo>
                    <a:cubicBezTo>
                      <a:pt x="27662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21" name="Google Shape;921;p21"/>
            <p:cNvGrpSpPr/>
            <p:nvPr/>
          </p:nvGrpSpPr>
          <p:grpSpPr>
            <a:xfrm>
              <a:off x="404546" y="4412951"/>
              <a:ext cx="8887861" cy="27593"/>
              <a:chOff x="1730821" y="5248338"/>
              <a:chExt cx="8887861" cy="27593"/>
            </a:xfrm>
          </p:grpSpPr>
          <p:sp>
            <p:nvSpPr>
              <p:cNvPr id="922" name="Google Shape;922;p21"/>
              <p:cNvSpPr/>
              <p:nvPr/>
            </p:nvSpPr>
            <p:spPr>
              <a:xfrm>
                <a:off x="1730821" y="5248338"/>
                <a:ext cx="29045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9045" h="27593" extrusionOk="0"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3" name="Google Shape;923;p21"/>
              <p:cNvSpPr/>
              <p:nvPr/>
            </p:nvSpPr>
            <p:spPr>
              <a:xfrm>
                <a:off x="2173416" y="5248338"/>
                <a:ext cx="8004054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8004054" h="27593" extrusionOk="0">
                    <a:moveTo>
                      <a:pt x="7988840" y="27594"/>
                    </a:moveTo>
                    <a:cubicBezTo>
                      <a:pt x="7980542" y="27594"/>
                      <a:pt x="7975009" y="22075"/>
                      <a:pt x="7975009" y="13797"/>
                    </a:cubicBezTo>
                    <a:cubicBezTo>
                      <a:pt x="7975009" y="5519"/>
                      <a:pt x="7980542" y="0"/>
                      <a:pt x="7988840" y="0"/>
                    </a:cubicBezTo>
                    <a:lnTo>
                      <a:pt x="7990224" y="0"/>
                    </a:lnTo>
                    <a:cubicBezTo>
                      <a:pt x="7998522" y="0"/>
                      <a:pt x="8004055" y="5519"/>
                      <a:pt x="8004055" y="13797"/>
                    </a:cubicBezTo>
                    <a:cubicBezTo>
                      <a:pt x="8004055" y="22075"/>
                      <a:pt x="7997139" y="27594"/>
                      <a:pt x="7988840" y="27594"/>
                    </a:cubicBezTo>
                    <a:close/>
                    <a:moveTo>
                      <a:pt x="7546245" y="27594"/>
                    </a:moveTo>
                    <a:cubicBezTo>
                      <a:pt x="7537947" y="27594"/>
                      <a:pt x="7532414" y="22075"/>
                      <a:pt x="7532414" y="13797"/>
                    </a:cubicBezTo>
                    <a:cubicBezTo>
                      <a:pt x="7532414" y="5519"/>
                      <a:pt x="7537947" y="0"/>
                      <a:pt x="7546245" y="0"/>
                    </a:cubicBezTo>
                    <a:lnTo>
                      <a:pt x="7547629" y="0"/>
                    </a:lnTo>
                    <a:cubicBezTo>
                      <a:pt x="7555927" y="0"/>
                      <a:pt x="7561460" y="5519"/>
                      <a:pt x="7561460" y="13797"/>
                    </a:cubicBezTo>
                    <a:cubicBezTo>
                      <a:pt x="7561460" y="22075"/>
                      <a:pt x="7554544" y="27594"/>
                      <a:pt x="7546245" y="27594"/>
                    </a:cubicBezTo>
                    <a:close/>
                    <a:moveTo>
                      <a:pt x="7103650" y="27594"/>
                    </a:moveTo>
                    <a:cubicBezTo>
                      <a:pt x="7095352" y="27594"/>
                      <a:pt x="7089819" y="22075"/>
                      <a:pt x="7089819" y="13797"/>
                    </a:cubicBezTo>
                    <a:cubicBezTo>
                      <a:pt x="7089819" y="5519"/>
                      <a:pt x="7095352" y="0"/>
                      <a:pt x="7103650" y="0"/>
                    </a:cubicBezTo>
                    <a:lnTo>
                      <a:pt x="7105034" y="0"/>
                    </a:lnTo>
                    <a:cubicBezTo>
                      <a:pt x="7113332" y="0"/>
                      <a:pt x="7118865" y="5519"/>
                      <a:pt x="7118865" y="13797"/>
                    </a:cubicBezTo>
                    <a:cubicBezTo>
                      <a:pt x="7118865" y="22075"/>
                      <a:pt x="7110566" y="27594"/>
                      <a:pt x="7103650" y="27594"/>
                    </a:cubicBezTo>
                    <a:close/>
                    <a:moveTo>
                      <a:pt x="6659672" y="27594"/>
                    </a:moveTo>
                    <a:cubicBezTo>
                      <a:pt x="6651374" y="27594"/>
                      <a:pt x="6645841" y="22075"/>
                      <a:pt x="6645841" y="13797"/>
                    </a:cubicBezTo>
                    <a:cubicBezTo>
                      <a:pt x="6645841" y="5519"/>
                      <a:pt x="6651374" y="0"/>
                      <a:pt x="6659672" y="0"/>
                    </a:cubicBezTo>
                    <a:lnTo>
                      <a:pt x="6661055" y="0"/>
                    </a:lnTo>
                    <a:cubicBezTo>
                      <a:pt x="6669354" y="0"/>
                      <a:pt x="6674886" y="5519"/>
                      <a:pt x="6674886" y="13797"/>
                    </a:cubicBezTo>
                    <a:cubicBezTo>
                      <a:pt x="6674886" y="22075"/>
                      <a:pt x="6667971" y="27594"/>
                      <a:pt x="6659672" y="27594"/>
                    </a:cubicBezTo>
                    <a:close/>
                    <a:moveTo>
                      <a:pt x="6217077" y="27594"/>
                    </a:moveTo>
                    <a:cubicBezTo>
                      <a:pt x="6208779" y="27594"/>
                      <a:pt x="6203246" y="22075"/>
                      <a:pt x="6203246" y="13797"/>
                    </a:cubicBezTo>
                    <a:cubicBezTo>
                      <a:pt x="6203246" y="5519"/>
                      <a:pt x="6208779" y="0"/>
                      <a:pt x="6217077" y="0"/>
                    </a:cubicBezTo>
                    <a:lnTo>
                      <a:pt x="6218460" y="0"/>
                    </a:lnTo>
                    <a:cubicBezTo>
                      <a:pt x="6226759" y="0"/>
                      <a:pt x="6232291" y="5519"/>
                      <a:pt x="6232291" y="13797"/>
                    </a:cubicBezTo>
                    <a:cubicBezTo>
                      <a:pt x="6232291" y="22075"/>
                      <a:pt x="6225376" y="27594"/>
                      <a:pt x="6217077" y="27594"/>
                    </a:cubicBezTo>
                    <a:close/>
                    <a:moveTo>
                      <a:pt x="5774482" y="27594"/>
                    </a:moveTo>
                    <a:cubicBezTo>
                      <a:pt x="5766183" y="27594"/>
                      <a:pt x="5760651" y="22075"/>
                      <a:pt x="5760651" y="13797"/>
                    </a:cubicBezTo>
                    <a:cubicBezTo>
                      <a:pt x="5760651" y="5519"/>
                      <a:pt x="5766183" y="0"/>
                      <a:pt x="5774482" y="0"/>
                    </a:cubicBezTo>
                    <a:lnTo>
                      <a:pt x="5775865" y="0"/>
                    </a:lnTo>
                    <a:cubicBezTo>
                      <a:pt x="5784164" y="0"/>
                      <a:pt x="5789696" y="5519"/>
                      <a:pt x="5789696" y="13797"/>
                    </a:cubicBezTo>
                    <a:cubicBezTo>
                      <a:pt x="5789696" y="22075"/>
                      <a:pt x="5781398" y="27594"/>
                      <a:pt x="5774482" y="27594"/>
                    </a:cubicBezTo>
                    <a:close/>
                    <a:moveTo>
                      <a:pt x="5330504" y="27594"/>
                    </a:moveTo>
                    <a:cubicBezTo>
                      <a:pt x="5322205" y="27594"/>
                      <a:pt x="5316673" y="22075"/>
                      <a:pt x="5316673" y="13797"/>
                    </a:cubicBezTo>
                    <a:cubicBezTo>
                      <a:pt x="5316673" y="5519"/>
                      <a:pt x="5322205" y="0"/>
                      <a:pt x="5330504" y="0"/>
                    </a:cubicBezTo>
                    <a:lnTo>
                      <a:pt x="5331887" y="0"/>
                    </a:lnTo>
                    <a:cubicBezTo>
                      <a:pt x="5340186" y="0"/>
                      <a:pt x="5345718" y="5519"/>
                      <a:pt x="5345718" y="13797"/>
                    </a:cubicBezTo>
                    <a:cubicBezTo>
                      <a:pt x="5345718" y="22075"/>
                      <a:pt x="5338803" y="27594"/>
                      <a:pt x="5330504" y="27594"/>
                    </a:cubicBezTo>
                    <a:close/>
                    <a:moveTo>
                      <a:pt x="4887909" y="27594"/>
                    </a:moveTo>
                    <a:cubicBezTo>
                      <a:pt x="4879610" y="27594"/>
                      <a:pt x="4874078" y="22075"/>
                      <a:pt x="4874078" y="13797"/>
                    </a:cubicBezTo>
                    <a:cubicBezTo>
                      <a:pt x="4874078" y="5519"/>
                      <a:pt x="4879610" y="0"/>
                      <a:pt x="4887909" y="0"/>
                    </a:cubicBezTo>
                    <a:lnTo>
                      <a:pt x="4889292" y="0"/>
                    </a:lnTo>
                    <a:cubicBezTo>
                      <a:pt x="4897591" y="0"/>
                      <a:pt x="4903123" y="5519"/>
                      <a:pt x="4903123" y="13797"/>
                    </a:cubicBezTo>
                    <a:cubicBezTo>
                      <a:pt x="4903123" y="22075"/>
                      <a:pt x="4896208" y="27594"/>
                      <a:pt x="4887909" y="27594"/>
                    </a:cubicBezTo>
                    <a:close/>
                    <a:moveTo>
                      <a:pt x="4445314" y="27594"/>
                    </a:moveTo>
                    <a:cubicBezTo>
                      <a:pt x="4437015" y="27594"/>
                      <a:pt x="4431483" y="22075"/>
                      <a:pt x="4431483" y="13797"/>
                    </a:cubicBezTo>
                    <a:cubicBezTo>
                      <a:pt x="4431483" y="5519"/>
                      <a:pt x="4437015" y="0"/>
                      <a:pt x="4445314" y="0"/>
                    </a:cubicBezTo>
                    <a:lnTo>
                      <a:pt x="4446697" y="0"/>
                    </a:lnTo>
                    <a:cubicBezTo>
                      <a:pt x="4454996" y="0"/>
                      <a:pt x="4460528" y="5519"/>
                      <a:pt x="4460528" y="13797"/>
                    </a:cubicBezTo>
                    <a:cubicBezTo>
                      <a:pt x="4460528" y="22075"/>
                      <a:pt x="4452229" y="27594"/>
                      <a:pt x="4445314" y="27594"/>
                    </a:cubicBezTo>
                    <a:close/>
                    <a:moveTo>
                      <a:pt x="4001336" y="27594"/>
                    </a:moveTo>
                    <a:cubicBezTo>
                      <a:pt x="3993037" y="27594"/>
                      <a:pt x="3987504" y="22075"/>
                      <a:pt x="3987504" y="13797"/>
                    </a:cubicBezTo>
                    <a:cubicBezTo>
                      <a:pt x="3987504" y="5519"/>
                      <a:pt x="3993037" y="0"/>
                      <a:pt x="4001336" y="0"/>
                    </a:cubicBezTo>
                    <a:lnTo>
                      <a:pt x="4002719" y="0"/>
                    </a:lnTo>
                    <a:cubicBezTo>
                      <a:pt x="4011018" y="0"/>
                      <a:pt x="4016550" y="5519"/>
                      <a:pt x="4016550" y="13797"/>
                    </a:cubicBezTo>
                    <a:cubicBezTo>
                      <a:pt x="4016550" y="22075"/>
                      <a:pt x="4009634" y="27594"/>
                      <a:pt x="4001336" y="27594"/>
                    </a:cubicBezTo>
                    <a:close/>
                    <a:moveTo>
                      <a:pt x="3558741" y="27594"/>
                    </a:moveTo>
                    <a:lnTo>
                      <a:pt x="3557358" y="27594"/>
                    </a:lnTo>
                    <a:cubicBezTo>
                      <a:pt x="3549059" y="27594"/>
                      <a:pt x="3543527" y="22075"/>
                      <a:pt x="3543527" y="13797"/>
                    </a:cubicBezTo>
                    <a:cubicBezTo>
                      <a:pt x="3543527" y="5519"/>
                      <a:pt x="3549059" y="0"/>
                      <a:pt x="3557358" y="0"/>
                    </a:cubicBezTo>
                    <a:lnTo>
                      <a:pt x="3558741" y="0"/>
                    </a:lnTo>
                    <a:cubicBezTo>
                      <a:pt x="3567039" y="0"/>
                      <a:pt x="3572572" y="5519"/>
                      <a:pt x="3572572" y="13797"/>
                    </a:cubicBezTo>
                    <a:cubicBezTo>
                      <a:pt x="3572572" y="22075"/>
                      <a:pt x="3567039" y="27594"/>
                      <a:pt x="3558741" y="27594"/>
                    </a:cubicBezTo>
                    <a:close/>
                    <a:moveTo>
                      <a:pt x="3116146" y="27594"/>
                    </a:moveTo>
                    <a:cubicBezTo>
                      <a:pt x="3107847" y="27594"/>
                      <a:pt x="3102314" y="22075"/>
                      <a:pt x="3102314" y="13797"/>
                    </a:cubicBezTo>
                    <a:cubicBezTo>
                      <a:pt x="3102314" y="5519"/>
                      <a:pt x="3107847" y="0"/>
                      <a:pt x="3116146" y="0"/>
                    </a:cubicBezTo>
                    <a:lnTo>
                      <a:pt x="3117529" y="0"/>
                    </a:lnTo>
                    <a:cubicBezTo>
                      <a:pt x="3125827" y="0"/>
                      <a:pt x="3131360" y="5519"/>
                      <a:pt x="3131360" y="13797"/>
                    </a:cubicBezTo>
                    <a:cubicBezTo>
                      <a:pt x="3131360" y="22075"/>
                      <a:pt x="3123061" y="27594"/>
                      <a:pt x="3116146" y="27594"/>
                    </a:cubicBezTo>
                    <a:close/>
                    <a:moveTo>
                      <a:pt x="2672168" y="27594"/>
                    </a:moveTo>
                    <a:lnTo>
                      <a:pt x="2670785" y="27594"/>
                    </a:lnTo>
                    <a:cubicBezTo>
                      <a:pt x="2662486" y="27594"/>
                      <a:pt x="2656953" y="22075"/>
                      <a:pt x="2656953" y="13797"/>
                    </a:cubicBezTo>
                    <a:cubicBezTo>
                      <a:pt x="2656953" y="5519"/>
                      <a:pt x="2662486" y="0"/>
                      <a:pt x="2670785" y="0"/>
                    </a:cubicBezTo>
                    <a:lnTo>
                      <a:pt x="2672168" y="0"/>
                    </a:lnTo>
                    <a:cubicBezTo>
                      <a:pt x="2680466" y="0"/>
                      <a:pt x="2685999" y="5519"/>
                      <a:pt x="2685999" y="13797"/>
                    </a:cubicBezTo>
                    <a:cubicBezTo>
                      <a:pt x="2685999" y="22075"/>
                      <a:pt x="2680466" y="27594"/>
                      <a:pt x="2672168" y="27594"/>
                    </a:cubicBezTo>
                    <a:close/>
                    <a:moveTo>
                      <a:pt x="2229573" y="27594"/>
                    </a:moveTo>
                    <a:cubicBezTo>
                      <a:pt x="2221274" y="27594"/>
                      <a:pt x="2215741" y="22075"/>
                      <a:pt x="2215741" y="13797"/>
                    </a:cubicBezTo>
                    <a:cubicBezTo>
                      <a:pt x="2215741" y="5519"/>
                      <a:pt x="2221274" y="0"/>
                      <a:pt x="2229573" y="0"/>
                    </a:cubicBezTo>
                    <a:lnTo>
                      <a:pt x="2230956" y="0"/>
                    </a:lnTo>
                    <a:cubicBezTo>
                      <a:pt x="2239254" y="0"/>
                      <a:pt x="2244787" y="5519"/>
                      <a:pt x="2244787" y="13797"/>
                    </a:cubicBezTo>
                    <a:cubicBezTo>
                      <a:pt x="2244787" y="22075"/>
                      <a:pt x="2237871" y="27594"/>
                      <a:pt x="2229573" y="27594"/>
                    </a:cubicBezTo>
                    <a:close/>
                    <a:moveTo>
                      <a:pt x="1786977" y="27594"/>
                    </a:moveTo>
                    <a:cubicBezTo>
                      <a:pt x="1778679" y="27594"/>
                      <a:pt x="1773146" y="22075"/>
                      <a:pt x="1773146" y="13797"/>
                    </a:cubicBezTo>
                    <a:cubicBezTo>
                      <a:pt x="1773146" y="5519"/>
                      <a:pt x="1778679" y="0"/>
                      <a:pt x="1786977" y="0"/>
                    </a:cubicBezTo>
                    <a:lnTo>
                      <a:pt x="1788361" y="0"/>
                    </a:lnTo>
                    <a:cubicBezTo>
                      <a:pt x="1796659" y="0"/>
                      <a:pt x="1802192" y="5519"/>
                      <a:pt x="1802192" y="13797"/>
                    </a:cubicBezTo>
                    <a:cubicBezTo>
                      <a:pt x="1802192" y="22075"/>
                      <a:pt x="1793893" y="27594"/>
                      <a:pt x="1786977" y="27594"/>
                    </a:cubicBezTo>
                    <a:close/>
                    <a:moveTo>
                      <a:pt x="1342999" y="27594"/>
                    </a:moveTo>
                    <a:lnTo>
                      <a:pt x="1341616" y="27594"/>
                    </a:lnTo>
                    <a:cubicBezTo>
                      <a:pt x="1333317" y="27594"/>
                      <a:pt x="1327785" y="22075"/>
                      <a:pt x="1327785" y="13797"/>
                    </a:cubicBezTo>
                    <a:cubicBezTo>
                      <a:pt x="1327785" y="5519"/>
                      <a:pt x="1333317" y="0"/>
                      <a:pt x="1341616" y="0"/>
                    </a:cubicBezTo>
                    <a:lnTo>
                      <a:pt x="1342999" y="0"/>
                    </a:lnTo>
                    <a:cubicBezTo>
                      <a:pt x="1351298" y="0"/>
                      <a:pt x="1356831" y="5519"/>
                      <a:pt x="1356831" y="13797"/>
                    </a:cubicBezTo>
                    <a:cubicBezTo>
                      <a:pt x="1356831" y="22075"/>
                      <a:pt x="1351298" y="27594"/>
                      <a:pt x="1342999" y="27594"/>
                    </a:cubicBezTo>
                    <a:close/>
                    <a:moveTo>
                      <a:pt x="900404" y="27594"/>
                    </a:moveTo>
                    <a:cubicBezTo>
                      <a:pt x="892106" y="27594"/>
                      <a:pt x="886573" y="22075"/>
                      <a:pt x="886573" y="13797"/>
                    </a:cubicBezTo>
                    <a:cubicBezTo>
                      <a:pt x="886573" y="5519"/>
                      <a:pt x="892106" y="0"/>
                      <a:pt x="900404" y="0"/>
                    </a:cubicBezTo>
                    <a:lnTo>
                      <a:pt x="901787" y="0"/>
                    </a:lnTo>
                    <a:cubicBezTo>
                      <a:pt x="910086" y="0"/>
                      <a:pt x="915618" y="5519"/>
                      <a:pt x="915618" y="13797"/>
                    </a:cubicBezTo>
                    <a:cubicBezTo>
                      <a:pt x="915618" y="22075"/>
                      <a:pt x="908703" y="27594"/>
                      <a:pt x="900404" y="27594"/>
                    </a:cubicBezTo>
                    <a:close/>
                    <a:moveTo>
                      <a:pt x="457809" y="27594"/>
                    </a:moveTo>
                    <a:lnTo>
                      <a:pt x="456426" y="27594"/>
                    </a:lnTo>
                    <a:cubicBezTo>
                      <a:pt x="448127" y="27594"/>
                      <a:pt x="442595" y="22075"/>
                      <a:pt x="442595" y="13797"/>
                    </a:cubicBezTo>
                    <a:cubicBezTo>
                      <a:pt x="442595" y="5519"/>
                      <a:pt x="448127" y="0"/>
                      <a:pt x="456426" y="0"/>
                    </a:cubicBezTo>
                    <a:lnTo>
                      <a:pt x="457809" y="0"/>
                    </a:lnTo>
                    <a:cubicBezTo>
                      <a:pt x="466108" y="0"/>
                      <a:pt x="471640" y="5519"/>
                      <a:pt x="471640" y="13797"/>
                    </a:cubicBezTo>
                    <a:cubicBezTo>
                      <a:pt x="471640" y="22075"/>
                      <a:pt x="464725" y="27594"/>
                      <a:pt x="457809" y="27594"/>
                    </a:cubicBezTo>
                    <a:close/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4" name="Google Shape;924;p21"/>
              <p:cNvSpPr/>
              <p:nvPr/>
            </p:nvSpPr>
            <p:spPr>
              <a:xfrm>
                <a:off x="10591020" y="5248338"/>
                <a:ext cx="27662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7662" h="27593" extrusionOk="0">
                    <a:moveTo>
                      <a:pt x="13831" y="27594"/>
                    </a:moveTo>
                    <a:cubicBezTo>
                      <a:pt x="5533" y="27594"/>
                      <a:pt x="0" y="22075"/>
                      <a:pt x="0" y="13797"/>
                    </a:cubicBezTo>
                    <a:cubicBezTo>
                      <a:pt x="0" y="5519"/>
                      <a:pt x="5533" y="0"/>
                      <a:pt x="13831" y="0"/>
                    </a:cubicBezTo>
                    <a:lnTo>
                      <a:pt x="13831" y="0"/>
                    </a:lnTo>
                    <a:cubicBezTo>
                      <a:pt x="22130" y="0"/>
                      <a:pt x="27662" y="5519"/>
                      <a:pt x="27662" y="13797"/>
                    </a:cubicBezTo>
                    <a:cubicBezTo>
                      <a:pt x="27662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25" name="Google Shape;925;p21"/>
            <p:cNvGrpSpPr/>
            <p:nvPr/>
          </p:nvGrpSpPr>
          <p:grpSpPr>
            <a:xfrm>
              <a:off x="404546" y="4877908"/>
              <a:ext cx="8887861" cy="27593"/>
              <a:chOff x="1730821" y="5713295"/>
              <a:chExt cx="8887861" cy="27593"/>
            </a:xfrm>
          </p:grpSpPr>
          <p:sp>
            <p:nvSpPr>
              <p:cNvPr id="926" name="Google Shape;926;p21"/>
              <p:cNvSpPr/>
              <p:nvPr/>
            </p:nvSpPr>
            <p:spPr>
              <a:xfrm>
                <a:off x="1730821" y="5713295"/>
                <a:ext cx="29045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9045" h="27593" extrusionOk="0"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7" name="Google Shape;927;p21"/>
              <p:cNvSpPr/>
              <p:nvPr/>
            </p:nvSpPr>
            <p:spPr>
              <a:xfrm>
                <a:off x="2173416" y="5713295"/>
                <a:ext cx="8004054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8004054" h="27593" extrusionOk="0">
                    <a:moveTo>
                      <a:pt x="7988840" y="27594"/>
                    </a:moveTo>
                    <a:cubicBezTo>
                      <a:pt x="7980542" y="27594"/>
                      <a:pt x="7975009" y="22075"/>
                      <a:pt x="7975009" y="13797"/>
                    </a:cubicBezTo>
                    <a:cubicBezTo>
                      <a:pt x="7975009" y="5519"/>
                      <a:pt x="7980542" y="0"/>
                      <a:pt x="7988840" y="0"/>
                    </a:cubicBezTo>
                    <a:lnTo>
                      <a:pt x="7990224" y="0"/>
                    </a:lnTo>
                    <a:cubicBezTo>
                      <a:pt x="7998522" y="0"/>
                      <a:pt x="8004055" y="5519"/>
                      <a:pt x="8004055" y="13797"/>
                    </a:cubicBezTo>
                    <a:cubicBezTo>
                      <a:pt x="8004055" y="22075"/>
                      <a:pt x="7997139" y="27594"/>
                      <a:pt x="7988840" y="27594"/>
                    </a:cubicBezTo>
                    <a:close/>
                    <a:moveTo>
                      <a:pt x="7546245" y="27594"/>
                    </a:moveTo>
                    <a:cubicBezTo>
                      <a:pt x="7537947" y="27594"/>
                      <a:pt x="7532414" y="22075"/>
                      <a:pt x="7532414" y="13797"/>
                    </a:cubicBezTo>
                    <a:cubicBezTo>
                      <a:pt x="7532414" y="5519"/>
                      <a:pt x="7537947" y="0"/>
                      <a:pt x="7546245" y="0"/>
                    </a:cubicBezTo>
                    <a:lnTo>
                      <a:pt x="7547629" y="0"/>
                    </a:lnTo>
                    <a:cubicBezTo>
                      <a:pt x="7555927" y="0"/>
                      <a:pt x="7561460" y="5519"/>
                      <a:pt x="7561460" y="13797"/>
                    </a:cubicBezTo>
                    <a:cubicBezTo>
                      <a:pt x="7561460" y="22075"/>
                      <a:pt x="7554544" y="27594"/>
                      <a:pt x="7546245" y="27594"/>
                    </a:cubicBezTo>
                    <a:close/>
                    <a:moveTo>
                      <a:pt x="7103650" y="27594"/>
                    </a:moveTo>
                    <a:cubicBezTo>
                      <a:pt x="7095352" y="27594"/>
                      <a:pt x="7089819" y="22075"/>
                      <a:pt x="7089819" y="13797"/>
                    </a:cubicBezTo>
                    <a:cubicBezTo>
                      <a:pt x="7089819" y="5519"/>
                      <a:pt x="7095352" y="0"/>
                      <a:pt x="7103650" y="0"/>
                    </a:cubicBezTo>
                    <a:lnTo>
                      <a:pt x="7105034" y="0"/>
                    </a:lnTo>
                    <a:cubicBezTo>
                      <a:pt x="7113332" y="0"/>
                      <a:pt x="7118865" y="5519"/>
                      <a:pt x="7118865" y="13797"/>
                    </a:cubicBezTo>
                    <a:cubicBezTo>
                      <a:pt x="7118865" y="22075"/>
                      <a:pt x="7110566" y="27594"/>
                      <a:pt x="7103650" y="27594"/>
                    </a:cubicBezTo>
                    <a:close/>
                    <a:moveTo>
                      <a:pt x="6659672" y="27594"/>
                    </a:moveTo>
                    <a:cubicBezTo>
                      <a:pt x="6651374" y="27594"/>
                      <a:pt x="6645841" y="22075"/>
                      <a:pt x="6645841" y="13797"/>
                    </a:cubicBezTo>
                    <a:cubicBezTo>
                      <a:pt x="6645841" y="5519"/>
                      <a:pt x="6651374" y="0"/>
                      <a:pt x="6659672" y="0"/>
                    </a:cubicBezTo>
                    <a:lnTo>
                      <a:pt x="6661055" y="0"/>
                    </a:lnTo>
                    <a:cubicBezTo>
                      <a:pt x="6669354" y="0"/>
                      <a:pt x="6674886" y="5519"/>
                      <a:pt x="6674886" y="13797"/>
                    </a:cubicBezTo>
                    <a:cubicBezTo>
                      <a:pt x="6674886" y="22075"/>
                      <a:pt x="6667971" y="27594"/>
                      <a:pt x="6659672" y="27594"/>
                    </a:cubicBezTo>
                    <a:close/>
                    <a:moveTo>
                      <a:pt x="6217077" y="27594"/>
                    </a:moveTo>
                    <a:cubicBezTo>
                      <a:pt x="6208779" y="27594"/>
                      <a:pt x="6203246" y="22075"/>
                      <a:pt x="6203246" y="13797"/>
                    </a:cubicBezTo>
                    <a:cubicBezTo>
                      <a:pt x="6203246" y="5519"/>
                      <a:pt x="6208779" y="0"/>
                      <a:pt x="6217077" y="0"/>
                    </a:cubicBezTo>
                    <a:lnTo>
                      <a:pt x="6218460" y="0"/>
                    </a:lnTo>
                    <a:cubicBezTo>
                      <a:pt x="6226759" y="0"/>
                      <a:pt x="6232291" y="5519"/>
                      <a:pt x="6232291" y="13797"/>
                    </a:cubicBezTo>
                    <a:cubicBezTo>
                      <a:pt x="6232291" y="22075"/>
                      <a:pt x="6225376" y="27594"/>
                      <a:pt x="6217077" y="27594"/>
                    </a:cubicBezTo>
                    <a:close/>
                    <a:moveTo>
                      <a:pt x="5774482" y="27594"/>
                    </a:moveTo>
                    <a:cubicBezTo>
                      <a:pt x="5766183" y="27594"/>
                      <a:pt x="5760651" y="22075"/>
                      <a:pt x="5760651" y="13797"/>
                    </a:cubicBezTo>
                    <a:cubicBezTo>
                      <a:pt x="5760651" y="5519"/>
                      <a:pt x="5766183" y="0"/>
                      <a:pt x="5774482" y="0"/>
                    </a:cubicBezTo>
                    <a:lnTo>
                      <a:pt x="5775865" y="0"/>
                    </a:lnTo>
                    <a:cubicBezTo>
                      <a:pt x="5784164" y="0"/>
                      <a:pt x="5789696" y="5519"/>
                      <a:pt x="5789696" y="13797"/>
                    </a:cubicBezTo>
                    <a:cubicBezTo>
                      <a:pt x="5789696" y="22075"/>
                      <a:pt x="5781398" y="27594"/>
                      <a:pt x="5774482" y="27594"/>
                    </a:cubicBezTo>
                    <a:close/>
                    <a:moveTo>
                      <a:pt x="5330504" y="27594"/>
                    </a:moveTo>
                    <a:cubicBezTo>
                      <a:pt x="5322205" y="27594"/>
                      <a:pt x="5316673" y="22075"/>
                      <a:pt x="5316673" y="13797"/>
                    </a:cubicBezTo>
                    <a:cubicBezTo>
                      <a:pt x="5316673" y="5519"/>
                      <a:pt x="5322205" y="0"/>
                      <a:pt x="5330504" y="0"/>
                    </a:cubicBezTo>
                    <a:lnTo>
                      <a:pt x="5331887" y="0"/>
                    </a:lnTo>
                    <a:cubicBezTo>
                      <a:pt x="5340186" y="0"/>
                      <a:pt x="5345718" y="5519"/>
                      <a:pt x="5345718" y="13797"/>
                    </a:cubicBezTo>
                    <a:cubicBezTo>
                      <a:pt x="5345718" y="22075"/>
                      <a:pt x="5338803" y="27594"/>
                      <a:pt x="5330504" y="27594"/>
                    </a:cubicBezTo>
                    <a:close/>
                    <a:moveTo>
                      <a:pt x="4887909" y="27594"/>
                    </a:moveTo>
                    <a:cubicBezTo>
                      <a:pt x="4879610" y="27594"/>
                      <a:pt x="4874078" y="22075"/>
                      <a:pt x="4874078" y="13797"/>
                    </a:cubicBezTo>
                    <a:cubicBezTo>
                      <a:pt x="4874078" y="5519"/>
                      <a:pt x="4879610" y="0"/>
                      <a:pt x="4887909" y="0"/>
                    </a:cubicBezTo>
                    <a:lnTo>
                      <a:pt x="4889292" y="0"/>
                    </a:lnTo>
                    <a:cubicBezTo>
                      <a:pt x="4897591" y="0"/>
                      <a:pt x="4903123" y="5519"/>
                      <a:pt x="4903123" y="13797"/>
                    </a:cubicBezTo>
                    <a:cubicBezTo>
                      <a:pt x="4903123" y="22075"/>
                      <a:pt x="4896208" y="27594"/>
                      <a:pt x="4887909" y="27594"/>
                    </a:cubicBezTo>
                    <a:close/>
                    <a:moveTo>
                      <a:pt x="4445314" y="27594"/>
                    </a:moveTo>
                    <a:cubicBezTo>
                      <a:pt x="4437015" y="27594"/>
                      <a:pt x="4431483" y="22075"/>
                      <a:pt x="4431483" y="13797"/>
                    </a:cubicBezTo>
                    <a:cubicBezTo>
                      <a:pt x="4431483" y="5519"/>
                      <a:pt x="4437015" y="0"/>
                      <a:pt x="4445314" y="0"/>
                    </a:cubicBezTo>
                    <a:lnTo>
                      <a:pt x="4446697" y="0"/>
                    </a:lnTo>
                    <a:cubicBezTo>
                      <a:pt x="4454996" y="0"/>
                      <a:pt x="4460528" y="5519"/>
                      <a:pt x="4460528" y="13797"/>
                    </a:cubicBezTo>
                    <a:cubicBezTo>
                      <a:pt x="4460528" y="22075"/>
                      <a:pt x="4452229" y="27594"/>
                      <a:pt x="4445314" y="27594"/>
                    </a:cubicBezTo>
                    <a:close/>
                    <a:moveTo>
                      <a:pt x="4001336" y="27594"/>
                    </a:moveTo>
                    <a:cubicBezTo>
                      <a:pt x="3993037" y="27594"/>
                      <a:pt x="3987504" y="22075"/>
                      <a:pt x="3987504" y="13797"/>
                    </a:cubicBezTo>
                    <a:cubicBezTo>
                      <a:pt x="3987504" y="5519"/>
                      <a:pt x="3993037" y="0"/>
                      <a:pt x="4001336" y="0"/>
                    </a:cubicBezTo>
                    <a:lnTo>
                      <a:pt x="4002719" y="0"/>
                    </a:lnTo>
                    <a:cubicBezTo>
                      <a:pt x="4011018" y="0"/>
                      <a:pt x="4016550" y="5519"/>
                      <a:pt x="4016550" y="13797"/>
                    </a:cubicBezTo>
                    <a:cubicBezTo>
                      <a:pt x="4016550" y="22075"/>
                      <a:pt x="4009634" y="27594"/>
                      <a:pt x="4001336" y="27594"/>
                    </a:cubicBezTo>
                    <a:close/>
                    <a:moveTo>
                      <a:pt x="3558741" y="27594"/>
                    </a:moveTo>
                    <a:lnTo>
                      <a:pt x="3557358" y="27594"/>
                    </a:lnTo>
                    <a:cubicBezTo>
                      <a:pt x="3549059" y="27594"/>
                      <a:pt x="3543527" y="22075"/>
                      <a:pt x="3543527" y="13797"/>
                    </a:cubicBezTo>
                    <a:cubicBezTo>
                      <a:pt x="3543527" y="5519"/>
                      <a:pt x="3549059" y="0"/>
                      <a:pt x="3557358" y="0"/>
                    </a:cubicBezTo>
                    <a:lnTo>
                      <a:pt x="3558741" y="0"/>
                    </a:lnTo>
                    <a:cubicBezTo>
                      <a:pt x="3567039" y="0"/>
                      <a:pt x="3572572" y="5519"/>
                      <a:pt x="3572572" y="13797"/>
                    </a:cubicBezTo>
                    <a:cubicBezTo>
                      <a:pt x="3572572" y="22075"/>
                      <a:pt x="3567039" y="27594"/>
                      <a:pt x="3558741" y="27594"/>
                    </a:cubicBezTo>
                    <a:close/>
                    <a:moveTo>
                      <a:pt x="3116146" y="27594"/>
                    </a:moveTo>
                    <a:cubicBezTo>
                      <a:pt x="3107847" y="27594"/>
                      <a:pt x="3102314" y="22075"/>
                      <a:pt x="3102314" y="13797"/>
                    </a:cubicBezTo>
                    <a:cubicBezTo>
                      <a:pt x="3102314" y="5519"/>
                      <a:pt x="3107847" y="0"/>
                      <a:pt x="3116146" y="0"/>
                    </a:cubicBezTo>
                    <a:lnTo>
                      <a:pt x="3117529" y="0"/>
                    </a:lnTo>
                    <a:cubicBezTo>
                      <a:pt x="3125827" y="0"/>
                      <a:pt x="3131360" y="5519"/>
                      <a:pt x="3131360" y="13797"/>
                    </a:cubicBezTo>
                    <a:cubicBezTo>
                      <a:pt x="3131360" y="22075"/>
                      <a:pt x="3123061" y="27594"/>
                      <a:pt x="3116146" y="27594"/>
                    </a:cubicBezTo>
                    <a:close/>
                    <a:moveTo>
                      <a:pt x="2672168" y="27594"/>
                    </a:moveTo>
                    <a:lnTo>
                      <a:pt x="2670785" y="27594"/>
                    </a:lnTo>
                    <a:cubicBezTo>
                      <a:pt x="2662486" y="27594"/>
                      <a:pt x="2656953" y="22075"/>
                      <a:pt x="2656953" y="13797"/>
                    </a:cubicBezTo>
                    <a:cubicBezTo>
                      <a:pt x="2656953" y="5519"/>
                      <a:pt x="2662486" y="0"/>
                      <a:pt x="2670785" y="0"/>
                    </a:cubicBezTo>
                    <a:lnTo>
                      <a:pt x="2672168" y="0"/>
                    </a:lnTo>
                    <a:cubicBezTo>
                      <a:pt x="2680466" y="0"/>
                      <a:pt x="2685999" y="5519"/>
                      <a:pt x="2685999" y="13797"/>
                    </a:cubicBezTo>
                    <a:cubicBezTo>
                      <a:pt x="2685999" y="22075"/>
                      <a:pt x="2680466" y="27594"/>
                      <a:pt x="2672168" y="27594"/>
                    </a:cubicBezTo>
                    <a:close/>
                    <a:moveTo>
                      <a:pt x="2229573" y="27594"/>
                    </a:moveTo>
                    <a:cubicBezTo>
                      <a:pt x="2221274" y="27594"/>
                      <a:pt x="2215741" y="22075"/>
                      <a:pt x="2215741" y="13797"/>
                    </a:cubicBezTo>
                    <a:cubicBezTo>
                      <a:pt x="2215741" y="5519"/>
                      <a:pt x="2221274" y="0"/>
                      <a:pt x="2229573" y="0"/>
                    </a:cubicBezTo>
                    <a:lnTo>
                      <a:pt x="2230956" y="0"/>
                    </a:lnTo>
                    <a:cubicBezTo>
                      <a:pt x="2239254" y="0"/>
                      <a:pt x="2244787" y="5519"/>
                      <a:pt x="2244787" y="13797"/>
                    </a:cubicBezTo>
                    <a:cubicBezTo>
                      <a:pt x="2244787" y="22075"/>
                      <a:pt x="2237871" y="27594"/>
                      <a:pt x="2229573" y="27594"/>
                    </a:cubicBezTo>
                    <a:close/>
                    <a:moveTo>
                      <a:pt x="1786977" y="27594"/>
                    </a:moveTo>
                    <a:cubicBezTo>
                      <a:pt x="1778679" y="27594"/>
                      <a:pt x="1773146" y="22075"/>
                      <a:pt x="1773146" y="13797"/>
                    </a:cubicBezTo>
                    <a:cubicBezTo>
                      <a:pt x="1773146" y="5519"/>
                      <a:pt x="1778679" y="0"/>
                      <a:pt x="1786977" y="0"/>
                    </a:cubicBezTo>
                    <a:lnTo>
                      <a:pt x="1788361" y="0"/>
                    </a:lnTo>
                    <a:cubicBezTo>
                      <a:pt x="1796659" y="0"/>
                      <a:pt x="1802192" y="5519"/>
                      <a:pt x="1802192" y="13797"/>
                    </a:cubicBezTo>
                    <a:cubicBezTo>
                      <a:pt x="1802192" y="22075"/>
                      <a:pt x="1793893" y="27594"/>
                      <a:pt x="1786977" y="27594"/>
                    </a:cubicBezTo>
                    <a:close/>
                    <a:moveTo>
                      <a:pt x="1342999" y="27594"/>
                    </a:moveTo>
                    <a:lnTo>
                      <a:pt x="1341616" y="27594"/>
                    </a:lnTo>
                    <a:cubicBezTo>
                      <a:pt x="1333317" y="27594"/>
                      <a:pt x="1327785" y="22075"/>
                      <a:pt x="1327785" y="13797"/>
                    </a:cubicBezTo>
                    <a:cubicBezTo>
                      <a:pt x="1327785" y="5519"/>
                      <a:pt x="1333317" y="0"/>
                      <a:pt x="1341616" y="0"/>
                    </a:cubicBezTo>
                    <a:lnTo>
                      <a:pt x="1342999" y="0"/>
                    </a:lnTo>
                    <a:cubicBezTo>
                      <a:pt x="1351298" y="0"/>
                      <a:pt x="1356831" y="5519"/>
                      <a:pt x="1356831" y="13797"/>
                    </a:cubicBezTo>
                    <a:cubicBezTo>
                      <a:pt x="1356831" y="22075"/>
                      <a:pt x="1351298" y="27594"/>
                      <a:pt x="1342999" y="27594"/>
                    </a:cubicBezTo>
                    <a:close/>
                    <a:moveTo>
                      <a:pt x="900404" y="27594"/>
                    </a:moveTo>
                    <a:cubicBezTo>
                      <a:pt x="892106" y="27594"/>
                      <a:pt x="886573" y="22075"/>
                      <a:pt x="886573" y="13797"/>
                    </a:cubicBezTo>
                    <a:cubicBezTo>
                      <a:pt x="886573" y="5519"/>
                      <a:pt x="892106" y="0"/>
                      <a:pt x="900404" y="0"/>
                    </a:cubicBezTo>
                    <a:lnTo>
                      <a:pt x="901787" y="0"/>
                    </a:lnTo>
                    <a:cubicBezTo>
                      <a:pt x="910086" y="0"/>
                      <a:pt x="915618" y="5519"/>
                      <a:pt x="915618" y="13797"/>
                    </a:cubicBezTo>
                    <a:cubicBezTo>
                      <a:pt x="915618" y="22075"/>
                      <a:pt x="908703" y="27594"/>
                      <a:pt x="900404" y="27594"/>
                    </a:cubicBezTo>
                    <a:close/>
                    <a:moveTo>
                      <a:pt x="457809" y="27594"/>
                    </a:moveTo>
                    <a:lnTo>
                      <a:pt x="456426" y="27594"/>
                    </a:lnTo>
                    <a:cubicBezTo>
                      <a:pt x="448127" y="27594"/>
                      <a:pt x="442595" y="22075"/>
                      <a:pt x="442595" y="13797"/>
                    </a:cubicBezTo>
                    <a:cubicBezTo>
                      <a:pt x="442595" y="5519"/>
                      <a:pt x="448127" y="0"/>
                      <a:pt x="456426" y="0"/>
                    </a:cubicBezTo>
                    <a:lnTo>
                      <a:pt x="457809" y="0"/>
                    </a:lnTo>
                    <a:cubicBezTo>
                      <a:pt x="466108" y="0"/>
                      <a:pt x="471640" y="5519"/>
                      <a:pt x="471640" y="13797"/>
                    </a:cubicBezTo>
                    <a:cubicBezTo>
                      <a:pt x="471640" y="22075"/>
                      <a:pt x="464725" y="27594"/>
                      <a:pt x="457809" y="27594"/>
                    </a:cubicBezTo>
                    <a:close/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8" name="Google Shape;928;p21"/>
              <p:cNvSpPr/>
              <p:nvPr/>
            </p:nvSpPr>
            <p:spPr>
              <a:xfrm>
                <a:off x="10591020" y="5713295"/>
                <a:ext cx="27662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7662" h="27593" extrusionOk="0">
                    <a:moveTo>
                      <a:pt x="13831" y="27594"/>
                    </a:moveTo>
                    <a:cubicBezTo>
                      <a:pt x="5533" y="27594"/>
                      <a:pt x="0" y="22075"/>
                      <a:pt x="0" y="13797"/>
                    </a:cubicBezTo>
                    <a:cubicBezTo>
                      <a:pt x="0" y="5519"/>
                      <a:pt x="5533" y="0"/>
                      <a:pt x="13831" y="0"/>
                    </a:cubicBezTo>
                    <a:lnTo>
                      <a:pt x="13831" y="0"/>
                    </a:lnTo>
                    <a:cubicBezTo>
                      <a:pt x="22130" y="0"/>
                      <a:pt x="27662" y="5519"/>
                      <a:pt x="27662" y="13797"/>
                    </a:cubicBezTo>
                    <a:cubicBezTo>
                      <a:pt x="27662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929" name="Google Shape;929;p2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  <p:sp>
        <p:nvSpPr>
          <p:cNvPr id="930" name="Google Shape;930;p21"/>
          <p:cNvSpPr txBox="1">
            <a:spLocks noGrp="1"/>
          </p:cNvSpPr>
          <p:nvPr>
            <p:ph type="subTitle" idx="1"/>
          </p:nvPr>
        </p:nvSpPr>
        <p:spPr>
          <a:xfrm>
            <a:off x="713225" y="2441550"/>
            <a:ext cx="2348100" cy="127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931" name="Google Shape;931;p21"/>
          <p:cNvSpPr txBox="1">
            <a:spLocks noGrp="1"/>
          </p:cNvSpPr>
          <p:nvPr>
            <p:ph type="subTitle" idx="2"/>
          </p:nvPr>
        </p:nvSpPr>
        <p:spPr>
          <a:xfrm>
            <a:off x="3328950" y="2441550"/>
            <a:ext cx="2348100" cy="127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932" name="Google Shape;932;p21"/>
          <p:cNvSpPr txBox="1">
            <a:spLocks noGrp="1"/>
          </p:cNvSpPr>
          <p:nvPr>
            <p:ph type="subTitle" idx="3"/>
          </p:nvPr>
        </p:nvSpPr>
        <p:spPr>
          <a:xfrm>
            <a:off x="5944675" y="2441551"/>
            <a:ext cx="2486100" cy="127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933" name="Google Shape;933;p21"/>
          <p:cNvSpPr txBox="1">
            <a:spLocks noGrp="1"/>
          </p:cNvSpPr>
          <p:nvPr>
            <p:ph type="subTitle" idx="4"/>
          </p:nvPr>
        </p:nvSpPr>
        <p:spPr>
          <a:xfrm>
            <a:off x="713225" y="1731450"/>
            <a:ext cx="2348100" cy="71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700">
                <a:solidFill>
                  <a:schemeClr val="dk1"/>
                </a:solidFill>
                <a:latin typeface="Anybody SemiBold"/>
                <a:ea typeface="Anybody SemiBold"/>
                <a:cs typeface="Anybody SemiBold"/>
                <a:sym typeface="Anybody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934" name="Google Shape;934;p21"/>
          <p:cNvSpPr txBox="1">
            <a:spLocks noGrp="1"/>
          </p:cNvSpPr>
          <p:nvPr>
            <p:ph type="subTitle" idx="5"/>
          </p:nvPr>
        </p:nvSpPr>
        <p:spPr>
          <a:xfrm>
            <a:off x="3328950" y="1731450"/>
            <a:ext cx="2348100" cy="71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700">
                <a:solidFill>
                  <a:schemeClr val="dk1"/>
                </a:solidFill>
                <a:latin typeface="Anybody SemiBold"/>
                <a:ea typeface="Anybody SemiBold"/>
                <a:cs typeface="Anybody SemiBold"/>
                <a:sym typeface="Anybody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935" name="Google Shape;935;p21"/>
          <p:cNvSpPr txBox="1">
            <a:spLocks noGrp="1"/>
          </p:cNvSpPr>
          <p:nvPr>
            <p:ph type="subTitle" idx="6"/>
          </p:nvPr>
        </p:nvSpPr>
        <p:spPr>
          <a:xfrm>
            <a:off x="5944675" y="1731450"/>
            <a:ext cx="2486100" cy="71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700">
                <a:solidFill>
                  <a:schemeClr val="dk1"/>
                </a:solidFill>
                <a:latin typeface="Anybody SemiBold"/>
                <a:ea typeface="Anybody SemiBold"/>
                <a:cs typeface="Anybody SemiBold"/>
                <a:sym typeface="Anybody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pic>
        <p:nvPicPr>
          <p:cNvPr id="936" name="Google Shape;936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" y="3155275"/>
            <a:ext cx="2020525" cy="2117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37" name="Google Shape;93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51027" y="0"/>
            <a:ext cx="2225799" cy="2117226"/>
          </a:xfrm>
          <a:prstGeom prst="rect">
            <a:avLst/>
          </a:prstGeom>
          <a:noFill/>
          <a:ln>
            <a:noFill/>
          </a:ln>
        </p:spPr>
      </p:pic>
      <p:sp>
        <p:nvSpPr>
          <p:cNvPr id="938" name="Google Shape;938;p21"/>
          <p:cNvSpPr/>
          <p:nvPr/>
        </p:nvSpPr>
        <p:spPr>
          <a:xfrm>
            <a:off x="1795625" y="4395275"/>
            <a:ext cx="509400" cy="509400"/>
          </a:xfrm>
          <a:prstGeom prst="mathMultiply">
            <a:avLst>
              <a:gd name="adj1" fmla="val 23520"/>
            </a:avLst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9525" algn="bl" rotWithShape="0">
              <a:schemeClr val="accent4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0" name="Google Shape;940;p22"/>
          <p:cNvGrpSpPr/>
          <p:nvPr/>
        </p:nvGrpSpPr>
        <p:grpSpPr>
          <a:xfrm>
            <a:off x="229836" y="291440"/>
            <a:ext cx="8684329" cy="4560619"/>
            <a:chOff x="404546" y="237996"/>
            <a:chExt cx="8887861" cy="4667505"/>
          </a:xfrm>
        </p:grpSpPr>
        <p:grpSp>
          <p:nvGrpSpPr>
            <p:cNvPr id="941" name="Google Shape;941;p22"/>
            <p:cNvGrpSpPr/>
            <p:nvPr/>
          </p:nvGrpSpPr>
          <p:grpSpPr>
            <a:xfrm>
              <a:off x="404546" y="237996"/>
              <a:ext cx="8887861" cy="27593"/>
              <a:chOff x="1730821" y="1073383"/>
              <a:chExt cx="8887861" cy="27593"/>
            </a:xfrm>
          </p:grpSpPr>
          <p:sp>
            <p:nvSpPr>
              <p:cNvPr id="942" name="Google Shape;942;p22"/>
              <p:cNvSpPr/>
              <p:nvPr/>
            </p:nvSpPr>
            <p:spPr>
              <a:xfrm>
                <a:off x="1730821" y="1073383"/>
                <a:ext cx="29045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9045" h="27593" extrusionOk="0"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3" name="Google Shape;943;p22"/>
              <p:cNvSpPr/>
              <p:nvPr/>
            </p:nvSpPr>
            <p:spPr>
              <a:xfrm>
                <a:off x="2173416" y="1073383"/>
                <a:ext cx="8004054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8004054" h="27593" extrusionOk="0">
                    <a:moveTo>
                      <a:pt x="7988840" y="27594"/>
                    </a:moveTo>
                    <a:cubicBezTo>
                      <a:pt x="7980542" y="27594"/>
                      <a:pt x="7975009" y="22075"/>
                      <a:pt x="7975009" y="13797"/>
                    </a:cubicBezTo>
                    <a:cubicBezTo>
                      <a:pt x="7975009" y="5519"/>
                      <a:pt x="7980542" y="0"/>
                      <a:pt x="7988840" y="0"/>
                    </a:cubicBezTo>
                    <a:lnTo>
                      <a:pt x="7990224" y="0"/>
                    </a:lnTo>
                    <a:cubicBezTo>
                      <a:pt x="7998522" y="0"/>
                      <a:pt x="8004055" y="5519"/>
                      <a:pt x="8004055" y="13797"/>
                    </a:cubicBezTo>
                    <a:cubicBezTo>
                      <a:pt x="8004055" y="22075"/>
                      <a:pt x="7997139" y="27594"/>
                      <a:pt x="7988840" y="27594"/>
                    </a:cubicBezTo>
                    <a:close/>
                    <a:moveTo>
                      <a:pt x="7546245" y="27594"/>
                    </a:moveTo>
                    <a:cubicBezTo>
                      <a:pt x="7537947" y="27594"/>
                      <a:pt x="7532414" y="22075"/>
                      <a:pt x="7532414" y="13797"/>
                    </a:cubicBezTo>
                    <a:cubicBezTo>
                      <a:pt x="7532414" y="5519"/>
                      <a:pt x="7537947" y="0"/>
                      <a:pt x="7546245" y="0"/>
                    </a:cubicBezTo>
                    <a:lnTo>
                      <a:pt x="7547629" y="0"/>
                    </a:lnTo>
                    <a:cubicBezTo>
                      <a:pt x="7555927" y="0"/>
                      <a:pt x="7561460" y="5519"/>
                      <a:pt x="7561460" y="13797"/>
                    </a:cubicBezTo>
                    <a:cubicBezTo>
                      <a:pt x="7561460" y="22075"/>
                      <a:pt x="7554544" y="27594"/>
                      <a:pt x="7546245" y="27594"/>
                    </a:cubicBezTo>
                    <a:close/>
                    <a:moveTo>
                      <a:pt x="7103650" y="27594"/>
                    </a:moveTo>
                    <a:cubicBezTo>
                      <a:pt x="7095352" y="27594"/>
                      <a:pt x="7089819" y="22075"/>
                      <a:pt x="7089819" y="13797"/>
                    </a:cubicBezTo>
                    <a:cubicBezTo>
                      <a:pt x="7089819" y="5519"/>
                      <a:pt x="7095352" y="0"/>
                      <a:pt x="7103650" y="0"/>
                    </a:cubicBezTo>
                    <a:lnTo>
                      <a:pt x="7105034" y="0"/>
                    </a:lnTo>
                    <a:cubicBezTo>
                      <a:pt x="7113332" y="0"/>
                      <a:pt x="7118865" y="5519"/>
                      <a:pt x="7118865" y="13797"/>
                    </a:cubicBezTo>
                    <a:cubicBezTo>
                      <a:pt x="7118865" y="22075"/>
                      <a:pt x="7110566" y="27594"/>
                      <a:pt x="7103650" y="27594"/>
                    </a:cubicBezTo>
                    <a:close/>
                    <a:moveTo>
                      <a:pt x="6659672" y="27594"/>
                    </a:moveTo>
                    <a:cubicBezTo>
                      <a:pt x="6651374" y="27594"/>
                      <a:pt x="6645841" y="22075"/>
                      <a:pt x="6645841" y="13797"/>
                    </a:cubicBezTo>
                    <a:cubicBezTo>
                      <a:pt x="6645841" y="5519"/>
                      <a:pt x="6651374" y="0"/>
                      <a:pt x="6659672" y="0"/>
                    </a:cubicBezTo>
                    <a:lnTo>
                      <a:pt x="6661055" y="0"/>
                    </a:lnTo>
                    <a:cubicBezTo>
                      <a:pt x="6669354" y="0"/>
                      <a:pt x="6674886" y="5519"/>
                      <a:pt x="6674886" y="13797"/>
                    </a:cubicBezTo>
                    <a:cubicBezTo>
                      <a:pt x="6674886" y="22075"/>
                      <a:pt x="6667971" y="27594"/>
                      <a:pt x="6659672" y="27594"/>
                    </a:cubicBezTo>
                    <a:close/>
                    <a:moveTo>
                      <a:pt x="6217077" y="27594"/>
                    </a:moveTo>
                    <a:cubicBezTo>
                      <a:pt x="6208779" y="27594"/>
                      <a:pt x="6203246" y="22075"/>
                      <a:pt x="6203246" y="13797"/>
                    </a:cubicBezTo>
                    <a:cubicBezTo>
                      <a:pt x="6203246" y="5519"/>
                      <a:pt x="6208779" y="0"/>
                      <a:pt x="6217077" y="0"/>
                    </a:cubicBezTo>
                    <a:lnTo>
                      <a:pt x="6218460" y="0"/>
                    </a:lnTo>
                    <a:cubicBezTo>
                      <a:pt x="6226759" y="0"/>
                      <a:pt x="6232291" y="5519"/>
                      <a:pt x="6232291" y="13797"/>
                    </a:cubicBezTo>
                    <a:cubicBezTo>
                      <a:pt x="6232291" y="22075"/>
                      <a:pt x="6225376" y="27594"/>
                      <a:pt x="6217077" y="27594"/>
                    </a:cubicBezTo>
                    <a:close/>
                    <a:moveTo>
                      <a:pt x="5774482" y="27594"/>
                    </a:moveTo>
                    <a:cubicBezTo>
                      <a:pt x="5766183" y="27594"/>
                      <a:pt x="5760651" y="22075"/>
                      <a:pt x="5760651" y="13797"/>
                    </a:cubicBezTo>
                    <a:cubicBezTo>
                      <a:pt x="5760651" y="5519"/>
                      <a:pt x="5766183" y="0"/>
                      <a:pt x="5774482" y="0"/>
                    </a:cubicBezTo>
                    <a:lnTo>
                      <a:pt x="5775865" y="0"/>
                    </a:lnTo>
                    <a:cubicBezTo>
                      <a:pt x="5784164" y="0"/>
                      <a:pt x="5789696" y="5519"/>
                      <a:pt x="5789696" y="13797"/>
                    </a:cubicBezTo>
                    <a:cubicBezTo>
                      <a:pt x="5789696" y="22075"/>
                      <a:pt x="5781398" y="27594"/>
                      <a:pt x="5774482" y="27594"/>
                    </a:cubicBezTo>
                    <a:close/>
                    <a:moveTo>
                      <a:pt x="5330504" y="27594"/>
                    </a:moveTo>
                    <a:cubicBezTo>
                      <a:pt x="5322205" y="27594"/>
                      <a:pt x="5316673" y="22075"/>
                      <a:pt x="5316673" y="13797"/>
                    </a:cubicBezTo>
                    <a:cubicBezTo>
                      <a:pt x="5316673" y="5519"/>
                      <a:pt x="5322205" y="0"/>
                      <a:pt x="5330504" y="0"/>
                    </a:cubicBezTo>
                    <a:lnTo>
                      <a:pt x="5331887" y="0"/>
                    </a:lnTo>
                    <a:cubicBezTo>
                      <a:pt x="5340186" y="0"/>
                      <a:pt x="5345718" y="5519"/>
                      <a:pt x="5345718" y="13797"/>
                    </a:cubicBezTo>
                    <a:cubicBezTo>
                      <a:pt x="5345718" y="22075"/>
                      <a:pt x="5338803" y="27594"/>
                      <a:pt x="5330504" y="27594"/>
                    </a:cubicBezTo>
                    <a:close/>
                    <a:moveTo>
                      <a:pt x="4887909" y="27594"/>
                    </a:moveTo>
                    <a:cubicBezTo>
                      <a:pt x="4879610" y="27594"/>
                      <a:pt x="4874078" y="22075"/>
                      <a:pt x="4874078" y="13797"/>
                    </a:cubicBezTo>
                    <a:cubicBezTo>
                      <a:pt x="4874078" y="5519"/>
                      <a:pt x="4879610" y="0"/>
                      <a:pt x="4887909" y="0"/>
                    </a:cubicBezTo>
                    <a:lnTo>
                      <a:pt x="4889292" y="0"/>
                    </a:lnTo>
                    <a:cubicBezTo>
                      <a:pt x="4897591" y="0"/>
                      <a:pt x="4903123" y="5519"/>
                      <a:pt x="4903123" y="13797"/>
                    </a:cubicBezTo>
                    <a:cubicBezTo>
                      <a:pt x="4903123" y="22075"/>
                      <a:pt x="4896208" y="27594"/>
                      <a:pt x="4887909" y="27594"/>
                    </a:cubicBezTo>
                    <a:close/>
                    <a:moveTo>
                      <a:pt x="4445314" y="27594"/>
                    </a:moveTo>
                    <a:cubicBezTo>
                      <a:pt x="4437015" y="27594"/>
                      <a:pt x="4431483" y="22075"/>
                      <a:pt x="4431483" y="13797"/>
                    </a:cubicBezTo>
                    <a:cubicBezTo>
                      <a:pt x="4431483" y="5519"/>
                      <a:pt x="4437015" y="0"/>
                      <a:pt x="4445314" y="0"/>
                    </a:cubicBezTo>
                    <a:lnTo>
                      <a:pt x="4446697" y="0"/>
                    </a:lnTo>
                    <a:cubicBezTo>
                      <a:pt x="4454996" y="0"/>
                      <a:pt x="4460528" y="5519"/>
                      <a:pt x="4460528" y="13797"/>
                    </a:cubicBezTo>
                    <a:cubicBezTo>
                      <a:pt x="4460528" y="22075"/>
                      <a:pt x="4452229" y="27594"/>
                      <a:pt x="4445314" y="27594"/>
                    </a:cubicBezTo>
                    <a:close/>
                    <a:moveTo>
                      <a:pt x="4001336" y="27594"/>
                    </a:moveTo>
                    <a:cubicBezTo>
                      <a:pt x="3993037" y="27594"/>
                      <a:pt x="3987504" y="22075"/>
                      <a:pt x="3987504" y="13797"/>
                    </a:cubicBezTo>
                    <a:cubicBezTo>
                      <a:pt x="3987504" y="5519"/>
                      <a:pt x="3993037" y="0"/>
                      <a:pt x="4001336" y="0"/>
                    </a:cubicBezTo>
                    <a:lnTo>
                      <a:pt x="4002719" y="0"/>
                    </a:lnTo>
                    <a:cubicBezTo>
                      <a:pt x="4011018" y="0"/>
                      <a:pt x="4016550" y="5519"/>
                      <a:pt x="4016550" y="13797"/>
                    </a:cubicBezTo>
                    <a:cubicBezTo>
                      <a:pt x="4016550" y="22075"/>
                      <a:pt x="4009634" y="27594"/>
                      <a:pt x="4001336" y="27594"/>
                    </a:cubicBezTo>
                    <a:close/>
                    <a:moveTo>
                      <a:pt x="3558741" y="27594"/>
                    </a:moveTo>
                    <a:lnTo>
                      <a:pt x="3557358" y="27594"/>
                    </a:lnTo>
                    <a:cubicBezTo>
                      <a:pt x="3549059" y="27594"/>
                      <a:pt x="3543527" y="22075"/>
                      <a:pt x="3543527" y="13797"/>
                    </a:cubicBezTo>
                    <a:cubicBezTo>
                      <a:pt x="3543527" y="5519"/>
                      <a:pt x="3549059" y="0"/>
                      <a:pt x="3557358" y="0"/>
                    </a:cubicBezTo>
                    <a:lnTo>
                      <a:pt x="3558741" y="0"/>
                    </a:lnTo>
                    <a:cubicBezTo>
                      <a:pt x="3567039" y="0"/>
                      <a:pt x="3572572" y="5519"/>
                      <a:pt x="3572572" y="13797"/>
                    </a:cubicBezTo>
                    <a:cubicBezTo>
                      <a:pt x="3572572" y="22075"/>
                      <a:pt x="3567039" y="27594"/>
                      <a:pt x="3558741" y="27594"/>
                    </a:cubicBezTo>
                    <a:close/>
                    <a:moveTo>
                      <a:pt x="3116146" y="27594"/>
                    </a:moveTo>
                    <a:cubicBezTo>
                      <a:pt x="3107847" y="27594"/>
                      <a:pt x="3102314" y="22075"/>
                      <a:pt x="3102314" y="13797"/>
                    </a:cubicBezTo>
                    <a:cubicBezTo>
                      <a:pt x="3102314" y="5519"/>
                      <a:pt x="3107847" y="0"/>
                      <a:pt x="3116146" y="0"/>
                    </a:cubicBezTo>
                    <a:lnTo>
                      <a:pt x="3117529" y="0"/>
                    </a:lnTo>
                    <a:cubicBezTo>
                      <a:pt x="3125827" y="0"/>
                      <a:pt x="3131360" y="5519"/>
                      <a:pt x="3131360" y="13797"/>
                    </a:cubicBezTo>
                    <a:cubicBezTo>
                      <a:pt x="3131360" y="22075"/>
                      <a:pt x="3123061" y="27594"/>
                      <a:pt x="3116146" y="27594"/>
                    </a:cubicBezTo>
                    <a:close/>
                    <a:moveTo>
                      <a:pt x="2672168" y="27594"/>
                    </a:moveTo>
                    <a:lnTo>
                      <a:pt x="2670785" y="27594"/>
                    </a:lnTo>
                    <a:cubicBezTo>
                      <a:pt x="2662486" y="27594"/>
                      <a:pt x="2656953" y="22075"/>
                      <a:pt x="2656953" y="13797"/>
                    </a:cubicBezTo>
                    <a:cubicBezTo>
                      <a:pt x="2656953" y="5519"/>
                      <a:pt x="2662486" y="0"/>
                      <a:pt x="2670785" y="0"/>
                    </a:cubicBezTo>
                    <a:lnTo>
                      <a:pt x="2672168" y="0"/>
                    </a:lnTo>
                    <a:cubicBezTo>
                      <a:pt x="2680466" y="0"/>
                      <a:pt x="2685999" y="5519"/>
                      <a:pt x="2685999" y="13797"/>
                    </a:cubicBezTo>
                    <a:cubicBezTo>
                      <a:pt x="2685999" y="22075"/>
                      <a:pt x="2680466" y="27594"/>
                      <a:pt x="2672168" y="27594"/>
                    </a:cubicBezTo>
                    <a:close/>
                    <a:moveTo>
                      <a:pt x="2229573" y="27594"/>
                    </a:moveTo>
                    <a:cubicBezTo>
                      <a:pt x="2221274" y="27594"/>
                      <a:pt x="2215741" y="22075"/>
                      <a:pt x="2215741" y="13797"/>
                    </a:cubicBezTo>
                    <a:cubicBezTo>
                      <a:pt x="2215741" y="5519"/>
                      <a:pt x="2221274" y="0"/>
                      <a:pt x="2229573" y="0"/>
                    </a:cubicBezTo>
                    <a:lnTo>
                      <a:pt x="2230956" y="0"/>
                    </a:lnTo>
                    <a:cubicBezTo>
                      <a:pt x="2239254" y="0"/>
                      <a:pt x="2244787" y="5519"/>
                      <a:pt x="2244787" y="13797"/>
                    </a:cubicBezTo>
                    <a:cubicBezTo>
                      <a:pt x="2244787" y="22075"/>
                      <a:pt x="2237871" y="27594"/>
                      <a:pt x="2229573" y="27594"/>
                    </a:cubicBezTo>
                    <a:close/>
                    <a:moveTo>
                      <a:pt x="1786977" y="27594"/>
                    </a:moveTo>
                    <a:cubicBezTo>
                      <a:pt x="1778679" y="27594"/>
                      <a:pt x="1773146" y="22075"/>
                      <a:pt x="1773146" y="13797"/>
                    </a:cubicBezTo>
                    <a:cubicBezTo>
                      <a:pt x="1773146" y="5519"/>
                      <a:pt x="1778679" y="0"/>
                      <a:pt x="1786977" y="0"/>
                    </a:cubicBezTo>
                    <a:lnTo>
                      <a:pt x="1788361" y="0"/>
                    </a:lnTo>
                    <a:cubicBezTo>
                      <a:pt x="1796659" y="0"/>
                      <a:pt x="1802192" y="5519"/>
                      <a:pt x="1802192" y="13797"/>
                    </a:cubicBezTo>
                    <a:cubicBezTo>
                      <a:pt x="1802192" y="22075"/>
                      <a:pt x="1793893" y="27594"/>
                      <a:pt x="1786977" y="27594"/>
                    </a:cubicBezTo>
                    <a:close/>
                    <a:moveTo>
                      <a:pt x="1342999" y="27594"/>
                    </a:moveTo>
                    <a:lnTo>
                      <a:pt x="1341616" y="27594"/>
                    </a:lnTo>
                    <a:cubicBezTo>
                      <a:pt x="1333317" y="27594"/>
                      <a:pt x="1327785" y="22075"/>
                      <a:pt x="1327785" y="13797"/>
                    </a:cubicBezTo>
                    <a:cubicBezTo>
                      <a:pt x="1327785" y="5519"/>
                      <a:pt x="1333317" y="0"/>
                      <a:pt x="1341616" y="0"/>
                    </a:cubicBezTo>
                    <a:lnTo>
                      <a:pt x="1342999" y="0"/>
                    </a:lnTo>
                    <a:cubicBezTo>
                      <a:pt x="1351298" y="0"/>
                      <a:pt x="1356831" y="5519"/>
                      <a:pt x="1356831" y="13797"/>
                    </a:cubicBezTo>
                    <a:cubicBezTo>
                      <a:pt x="1356831" y="22075"/>
                      <a:pt x="1351298" y="27594"/>
                      <a:pt x="1342999" y="27594"/>
                    </a:cubicBezTo>
                    <a:close/>
                    <a:moveTo>
                      <a:pt x="900404" y="27594"/>
                    </a:moveTo>
                    <a:cubicBezTo>
                      <a:pt x="892106" y="27594"/>
                      <a:pt x="886573" y="22075"/>
                      <a:pt x="886573" y="13797"/>
                    </a:cubicBezTo>
                    <a:cubicBezTo>
                      <a:pt x="886573" y="5519"/>
                      <a:pt x="892106" y="0"/>
                      <a:pt x="900404" y="0"/>
                    </a:cubicBezTo>
                    <a:lnTo>
                      <a:pt x="901787" y="0"/>
                    </a:lnTo>
                    <a:cubicBezTo>
                      <a:pt x="910086" y="0"/>
                      <a:pt x="915618" y="5519"/>
                      <a:pt x="915618" y="13797"/>
                    </a:cubicBezTo>
                    <a:cubicBezTo>
                      <a:pt x="915618" y="22075"/>
                      <a:pt x="908703" y="27594"/>
                      <a:pt x="900404" y="27594"/>
                    </a:cubicBezTo>
                    <a:close/>
                    <a:moveTo>
                      <a:pt x="457809" y="27594"/>
                    </a:moveTo>
                    <a:lnTo>
                      <a:pt x="456426" y="27594"/>
                    </a:lnTo>
                    <a:cubicBezTo>
                      <a:pt x="448127" y="27594"/>
                      <a:pt x="442595" y="22075"/>
                      <a:pt x="442595" y="13797"/>
                    </a:cubicBezTo>
                    <a:cubicBezTo>
                      <a:pt x="442595" y="5519"/>
                      <a:pt x="448127" y="0"/>
                      <a:pt x="456426" y="0"/>
                    </a:cubicBezTo>
                    <a:lnTo>
                      <a:pt x="457809" y="0"/>
                    </a:lnTo>
                    <a:cubicBezTo>
                      <a:pt x="466108" y="0"/>
                      <a:pt x="471640" y="5519"/>
                      <a:pt x="471640" y="13797"/>
                    </a:cubicBezTo>
                    <a:cubicBezTo>
                      <a:pt x="471640" y="22075"/>
                      <a:pt x="464725" y="27594"/>
                      <a:pt x="457809" y="27594"/>
                    </a:cubicBezTo>
                    <a:close/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4" name="Google Shape;944;p22"/>
              <p:cNvSpPr/>
              <p:nvPr/>
            </p:nvSpPr>
            <p:spPr>
              <a:xfrm>
                <a:off x="10591020" y="1073383"/>
                <a:ext cx="27662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7662" h="27593" extrusionOk="0">
                    <a:moveTo>
                      <a:pt x="13831" y="27594"/>
                    </a:moveTo>
                    <a:cubicBezTo>
                      <a:pt x="5533" y="27594"/>
                      <a:pt x="0" y="22075"/>
                      <a:pt x="0" y="13797"/>
                    </a:cubicBezTo>
                    <a:cubicBezTo>
                      <a:pt x="0" y="5519"/>
                      <a:pt x="5533" y="0"/>
                      <a:pt x="13831" y="0"/>
                    </a:cubicBezTo>
                    <a:lnTo>
                      <a:pt x="13831" y="0"/>
                    </a:lnTo>
                    <a:cubicBezTo>
                      <a:pt x="22130" y="0"/>
                      <a:pt x="27662" y="5519"/>
                      <a:pt x="27662" y="13797"/>
                    </a:cubicBezTo>
                    <a:cubicBezTo>
                      <a:pt x="27662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45" name="Google Shape;945;p22"/>
            <p:cNvGrpSpPr/>
            <p:nvPr/>
          </p:nvGrpSpPr>
          <p:grpSpPr>
            <a:xfrm>
              <a:off x="404546" y="701573"/>
              <a:ext cx="8887861" cy="27593"/>
              <a:chOff x="1730821" y="1536960"/>
              <a:chExt cx="8887861" cy="27593"/>
            </a:xfrm>
          </p:grpSpPr>
          <p:sp>
            <p:nvSpPr>
              <p:cNvPr id="946" name="Google Shape;946;p22"/>
              <p:cNvSpPr/>
              <p:nvPr/>
            </p:nvSpPr>
            <p:spPr>
              <a:xfrm>
                <a:off x="1730821" y="1536960"/>
                <a:ext cx="29045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9045" h="27593" extrusionOk="0"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7" name="Google Shape;947;p22"/>
              <p:cNvSpPr/>
              <p:nvPr/>
            </p:nvSpPr>
            <p:spPr>
              <a:xfrm>
                <a:off x="2173416" y="1536960"/>
                <a:ext cx="8004054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8004054" h="27593" extrusionOk="0">
                    <a:moveTo>
                      <a:pt x="7988840" y="27594"/>
                    </a:moveTo>
                    <a:cubicBezTo>
                      <a:pt x="7980542" y="27594"/>
                      <a:pt x="7975009" y="22075"/>
                      <a:pt x="7975009" y="13797"/>
                    </a:cubicBezTo>
                    <a:cubicBezTo>
                      <a:pt x="7975009" y="5519"/>
                      <a:pt x="7980542" y="0"/>
                      <a:pt x="7988840" y="0"/>
                    </a:cubicBezTo>
                    <a:lnTo>
                      <a:pt x="7990224" y="0"/>
                    </a:lnTo>
                    <a:cubicBezTo>
                      <a:pt x="7998522" y="0"/>
                      <a:pt x="8004055" y="5519"/>
                      <a:pt x="8004055" y="13797"/>
                    </a:cubicBezTo>
                    <a:cubicBezTo>
                      <a:pt x="8004055" y="22075"/>
                      <a:pt x="7997139" y="27594"/>
                      <a:pt x="7988840" y="27594"/>
                    </a:cubicBezTo>
                    <a:close/>
                    <a:moveTo>
                      <a:pt x="7546245" y="27594"/>
                    </a:moveTo>
                    <a:cubicBezTo>
                      <a:pt x="7537947" y="27594"/>
                      <a:pt x="7532414" y="22075"/>
                      <a:pt x="7532414" y="13797"/>
                    </a:cubicBezTo>
                    <a:cubicBezTo>
                      <a:pt x="7532414" y="5519"/>
                      <a:pt x="7537947" y="0"/>
                      <a:pt x="7546245" y="0"/>
                    </a:cubicBezTo>
                    <a:lnTo>
                      <a:pt x="7547629" y="0"/>
                    </a:lnTo>
                    <a:cubicBezTo>
                      <a:pt x="7555927" y="0"/>
                      <a:pt x="7561460" y="5519"/>
                      <a:pt x="7561460" y="13797"/>
                    </a:cubicBezTo>
                    <a:cubicBezTo>
                      <a:pt x="7561460" y="22075"/>
                      <a:pt x="7554544" y="27594"/>
                      <a:pt x="7546245" y="27594"/>
                    </a:cubicBezTo>
                    <a:close/>
                    <a:moveTo>
                      <a:pt x="7103650" y="27594"/>
                    </a:moveTo>
                    <a:cubicBezTo>
                      <a:pt x="7095352" y="27594"/>
                      <a:pt x="7089819" y="22075"/>
                      <a:pt x="7089819" y="13797"/>
                    </a:cubicBezTo>
                    <a:cubicBezTo>
                      <a:pt x="7089819" y="5519"/>
                      <a:pt x="7095352" y="0"/>
                      <a:pt x="7103650" y="0"/>
                    </a:cubicBezTo>
                    <a:lnTo>
                      <a:pt x="7105034" y="0"/>
                    </a:lnTo>
                    <a:cubicBezTo>
                      <a:pt x="7113332" y="0"/>
                      <a:pt x="7118865" y="5519"/>
                      <a:pt x="7118865" y="13797"/>
                    </a:cubicBezTo>
                    <a:cubicBezTo>
                      <a:pt x="7118865" y="22075"/>
                      <a:pt x="7110566" y="27594"/>
                      <a:pt x="7103650" y="27594"/>
                    </a:cubicBezTo>
                    <a:close/>
                    <a:moveTo>
                      <a:pt x="6659672" y="27594"/>
                    </a:moveTo>
                    <a:cubicBezTo>
                      <a:pt x="6651374" y="27594"/>
                      <a:pt x="6645841" y="22075"/>
                      <a:pt x="6645841" y="13797"/>
                    </a:cubicBezTo>
                    <a:cubicBezTo>
                      <a:pt x="6645841" y="5519"/>
                      <a:pt x="6651374" y="0"/>
                      <a:pt x="6659672" y="0"/>
                    </a:cubicBezTo>
                    <a:lnTo>
                      <a:pt x="6661055" y="0"/>
                    </a:lnTo>
                    <a:cubicBezTo>
                      <a:pt x="6669354" y="0"/>
                      <a:pt x="6674886" y="5519"/>
                      <a:pt x="6674886" y="13797"/>
                    </a:cubicBezTo>
                    <a:cubicBezTo>
                      <a:pt x="6674886" y="22075"/>
                      <a:pt x="6667971" y="27594"/>
                      <a:pt x="6659672" y="27594"/>
                    </a:cubicBezTo>
                    <a:close/>
                    <a:moveTo>
                      <a:pt x="6217077" y="27594"/>
                    </a:moveTo>
                    <a:cubicBezTo>
                      <a:pt x="6208779" y="27594"/>
                      <a:pt x="6203246" y="22075"/>
                      <a:pt x="6203246" y="13797"/>
                    </a:cubicBezTo>
                    <a:cubicBezTo>
                      <a:pt x="6203246" y="5519"/>
                      <a:pt x="6208779" y="0"/>
                      <a:pt x="6217077" y="0"/>
                    </a:cubicBezTo>
                    <a:lnTo>
                      <a:pt x="6218460" y="0"/>
                    </a:lnTo>
                    <a:cubicBezTo>
                      <a:pt x="6226759" y="0"/>
                      <a:pt x="6232291" y="5519"/>
                      <a:pt x="6232291" y="13797"/>
                    </a:cubicBezTo>
                    <a:cubicBezTo>
                      <a:pt x="6232291" y="22075"/>
                      <a:pt x="6225376" y="27594"/>
                      <a:pt x="6217077" y="27594"/>
                    </a:cubicBezTo>
                    <a:close/>
                    <a:moveTo>
                      <a:pt x="5774482" y="27594"/>
                    </a:moveTo>
                    <a:cubicBezTo>
                      <a:pt x="5766183" y="27594"/>
                      <a:pt x="5760651" y="22075"/>
                      <a:pt x="5760651" y="13797"/>
                    </a:cubicBezTo>
                    <a:cubicBezTo>
                      <a:pt x="5760651" y="5519"/>
                      <a:pt x="5766183" y="0"/>
                      <a:pt x="5774482" y="0"/>
                    </a:cubicBezTo>
                    <a:lnTo>
                      <a:pt x="5775865" y="0"/>
                    </a:lnTo>
                    <a:cubicBezTo>
                      <a:pt x="5784164" y="0"/>
                      <a:pt x="5789696" y="5519"/>
                      <a:pt x="5789696" y="13797"/>
                    </a:cubicBezTo>
                    <a:cubicBezTo>
                      <a:pt x="5789696" y="22075"/>
                      <a:pt x="5781398" y="27594"/>
                      <a:pt x="5774482" y="27594"/>
                    </a:cubicBezTo>
                    <a:close/>
                    <a:moveTo>
                      <a:pt x="5330504" y="27594"/>
                    </a:moveTo>
                    <a:cubicBezTo>
                      <a:pt x="5322205" y="27594"/>
                      <a:pt x="5316673" y="22075"/>
                      <a:pt x="5316673" y="13797"/>
                    </a:cubicBezTo>
                    <a:cubicBezTo>
                      <a:pt x="5316673" y="5519"/>
                      <a:pt x="5322205" y="0"/>
                      <a:pt x="5330504" y="0"/>
                    </a:cubicBezTo>
                    <a:lnTo>
                      <a:pt x="5331887" y="0"/>
                    </a:lnTo>
                    <a:cubicBezTo>
                      <a:pt x="5340186" y="0"/>
                      <a:pt x="5345718" y="5519"/>
                      <a:pt x="5345718" y="13797"/>
                    </a:cubicBezTo>
                    <a:cubicBezTo>
                      <a:pt x="5345718" y="22075"/>
                      <a:pt x="5338803" y="27594"/>
                      <a:pt x="5330504" y="27594"/>
                    </a:cubicBezTo>
                    <a:close/>
                    <a:moveTo>
                      <a:pt x="4887909" y="27594"/>
                    </a:moveTo>
                    <a:cubicBezTo>
                      <a:pt x="4879610" y="27594"/>
                      <a:pt x="4874078" y="22075"/>
                      <a:pt x="4874078" y="13797"/>
                    </a:cubicBezTo>
                    <a:cubicBezTo>
                      <a:pt x="4874078" y="5519"/>
                      <a:pt x="4879610" y="0"/>
                      <a:pt x="4887909" y="0"/>
                    </a:cubicBezTo>
                    <a:lnTo>
                      <a:pt x="4889292" y="0"/>
                    </a:lnTo>
                    <a:cubicBezTo>
                      <a:pt x="4897591" y="0"/>
                      <a:pt x="4903123" y="5519"/>
                      <a:pt x="4903123" y="13797"/>
                    </a:cubicBezTo>
                    <a:cubicBezTo>
                      <a:pt x="4903123" y="22075"/>
                      <a:pt x="4896208" y="27594"/>
                      <a:pt x="4887909" y="27594"/>
                    </a:cubicBezTo>
                    <a:close/>
                    <a:moveTo>
                      <a:pt x="4445314" y="27594"/>
                    </a:moveTo>
                    <a:cubicBezTo>
                      <a:pt x="4437015" y="27594"/>
                      <a:pt x="4431483" y="22075"/>
                      <a:pt x="4431483" y="13797"/>
                    </a:cubicBezTo>
                    <a:cubicBezTo>
                      <a:pt x="4431483" y="5519"/>
                      <a:pt x="4437015" y="0"/>
                      <a:pt x="4445314" y="0"/>
                    </a:cubicBezTo>
                    <a:lnTo>
                      <a:pt x="4446697" y="0"/>
                    </a:lnTo>
                    <a:cubicBezTo>
                      <a:pt x="4454996" y="0"/>
                      <a:pt x="4460528" y="5519"/>
                      <a:pt x="4460528" y="13797"/>
                    </a:cubicBezTo>
                    <a:cubicBezTo>
                      <a:pt x="4460528" y="22075"/>
                      <a:pt x="4452229" y="27594"/>
                      <a:pt x="4445314" y="27594"/>
                    </a:cubicBezTo>
                    <a:close/>
                    <a:moveTo>
                      <a:pt x="4001336" y="27594"/>
                    </a:moveTo>
                    <a:cubicBezTo>
                      <a:pt x="3993037" y="27594"/>
                      <a:pt x="3987504" y="22075"/>
                      <a:pt x="3987504" y="13797"/>
                    </a:cubicBezTo>
                    <a:cubicBezTo>
                      <a:pt x="3987504" y="5519"/>
                      <a:pt x="3993037" y="0"/>
                      <a:pt x="4001336" y="0"/>
                    </a:cubicBezTo>
                    <a:lnTo>
                      <a:pt x="4002719" y="0"/>
                    </a:lnTo>
                    <a:cubicBezTo>
                      <a:pt x="4011018" y="0"/>
                      <a:pt x="4016550" y="5519"/>
                      <a:pt x="4016550" y="13797"/>
                    </a:cubicBezTo>
                    <a:cubicBezTo>
                      <a:pt x="4016550" y="22075"/>
                      <a:pt x="4009634" y="27594"/>
                      <a:pt x="4001336" y="27594"/>
                    </a:cubicBezTo>
                    <a:close/>
                    <a:moveTo>
                      <a:pt x="3558741" y="27594"/>
                    </a:moveTo>
                    <a:lnTo>
                      <a:pt x="3557358" y="27594"/>
                    </a:lnTo>
                    <a:cubicBezTo>
                      <a:pt x="3549059" y="27594"/>
                      <a:pt x="3543527" y="22075"/>
                      <a:pt x="3543527" y="13797"/>
                    </a:cubicBezTo>
                    <a:cubicBezTo>
                      <a:pt x="3543527" y="5519"/>
                      <a:pt x="3549059" y="0"/>
                      <a:pt x="3557358" y="0"/>
                    </a:cubicBezTo>
                    <a:lnTo>
                      <a:pt x="3558741" y="0"/>
                    </a:lnTo>
                    <a:cubicBezTo>
                      <a:pt x="3567039" y="0"/>
                      <a:pt x="3572572" y="5519"/>
                      <a:pt x="3572572" y="13797"/>
                    </a:cubicBezTo>
                    <a:cubicBezTo>
                      <a:pt x="3572572" y="22075"/>
                      <a:pt x="3567039" y="27594"/>
                      <a:pt x="3558741" y="27594"/>
                    </a:cubicBezTo>
                    <a:close/>
                    <a:moveTo>
                      <a:pt x="3116146" y="27594"/>
                    </a:moveTo>
                    <a:cubicBezTo>
                      <a:pt x="3107847" y="27594"/>
                      <a:pt x="3102314" y="22075"/>
                      <a:pt x="3102314" y="13797"/>
                    </a:cubicBezTo>
                    <a:cubicBezTo>
                      <a:pt x="3102314" y="5519"/>
                      <a:pt x="3107847" y="0"/>
                      <a:pt x="3116146" y="0"/>
                    </a:cubicBezTo>
                    <a:lnTo>
                      <a:pt x="3117529" y="0"/>
                    </a:lnTo>
                    <a:cubicBezTo>
                      <a:pt x="3125827" y="0"/>
                      <a:pt x="3131360" y="5519"/>
                      <a:pt x="3131360" y="13797"/>
                    </a:cubicBezTo>
                    <a:cubicBezTo>
                      <a:pt x="3131360" y="22075"/>
                      <a:pt x="3123061" y="27594"/>
                      <a:pt x="3116146" y="27594"/>
                    </a:cubicBezTo>
                    <a:close/>
                    <a:moveTo>
                      <a:pt x="2672168" y="27594"/>
                    </a:moveTo>
                    <a:lnTo>
                      <a:pt x="2670785" y="27594"/>
                    </a:lnTo>
                    <a:cubicBezTo>
                      <a:pt x="2662486" y="27594"/>
                      <a:pt x="2656953" y="22075"/>
                      <a:pt x="2656953" y="13797"/>
                    </a:cubicBezTo>
                    <a:cubicBezTo>
                      <a:pt x="2656953" y="5519"/>
                      <a:pt x="2662486" y="0"/>
                      <a:pt x="2670785" y="0"/>
                    </a:cubicBezTo>
                    <a:lnTo>
                      <a:pt x="2672168" y="0"/>
                    </a:lnTo>
                    <a:cubicBezTo>
                      <a:pt x="2680466" y="0"/>
                      <a:pt x="2685999" y="5519"/>
                      <a:pt x="2685999" y="13797"/>
                    </a:cubicBezTo>
                    <a:cubicBezTo>
                      <a:pt x="2685999" y="22075"/>
                      <a:pt x="2680466" y="27594"/>
                      <a:pt x="2672168" y="27594"/>
                    </a:cubicBezTo>
                    <a:close/>
                    <a:moveTo>
                      <a:pt x="2229573" y="27594"/>
                    </a:moveTo>
                    <a:cubicBezTo>
                      <a:pt x="2221274" y="27594"/>
                      <a:pt x="2215741" y="22075"/>
                      <a:pt x="2215741" y="13797"/>
                    </a:cubicBezTo>
                    <a:cubicBezTo>
                      <a:pt x="2215741" y="5519"/>
                      <a:pt x="2221274" y="0"/>
                      <a:pt x="2229573" y="0"/>
                    </a:cubicBezTo>
                    <a:lnTo>
                      <a:pt x="2230956" y="0"/>
                    </a:lnTo>
                    <a:cubicBezTo>
                      <a:pt x="2239254" y="0"/>
                      <a:pt x="2244787" y="5519"/>
                      <a:pt x="2244787" y="13797"/>
                    </a:cubicBezTo>
                    <a:cubicBezTo>
                      <a:pt x="2244787" y="22075"/>
                      <a:pt x="2237871" y="27594"/>
                      <a:pt x="2229573" y="27594"/>
                    </a:cubicBezTo>
                    <a:close/>
                    <a:moveTo>
                      <a:pt x="1786977" y="27594"/>
                    </a:moveTo>
                    <a:cubicBezTo>
                      <a:pt x="1778679" y="27594"/>
                      <a:pt x="1773146" y="22075"/>
                      <a:pt x="1773146" y="13797"/>
                    </a:cubicBezTo>
                    <a:cubicBezTo>
                      <a:pt x="1773146" y="5519"/>
                      <a:pt x="1778679" y="0"/>
                      <a:pt x="1786977" y="0"/>
                    </a:cubicBezTo>
                    <a:lnTo>
                      <a:pt x="1788361" y="0"/>
                    </a:lnTo>
                    <a:cubicBezTo>
                      <a:pt x="1796659" y="0"/>
                      <a:pt x="1802192" y="5519"/>
                      <a:pt x="1802192" y="13797"/>
                    </a:cubicBezTo>
                    <a:cubicBezTo>
                      <a:pt x="1802192" y="22075"/>
                      <a:pt x="1793893" y="27594"/>
                      <a:pt x="1786977" y="27594"/>
                    </a:cubicBezTo>
                    <a:close/>
                    <a:moveTo>
                      <a:pt x="1342999" y="27594"/>
                    </a:moveTo>
                    <a:lnTo>
                      <a:pt x="1341616" y="27594"/>
                    </a:lnTo>
                    <a:cubicBezTo>
                      <a:pt x="1333317" y="27594"/>
                      <a:pt x="1327785" y="22075"/>
                      <a:pt x="1327785" y="13797"/>
                    </a:cubicBezTo>
                    <a:cubicBezTo>
                      <a:pt x="1327785" y="5519"/>
                      <a:pt x="1333317" y="0"/>
                      <a:pt x="1341616" y="0"/>
                    </a:cubicBezTo>
                    <a:lnTo>
                      <a:pt x="1342999" y="0"/>
                    </a:lnTo>
                    <a:cubicBezTo>
                      <a:pt x="1351298" y="0"/>
                      <a:pt x="1356831" y="5519"/>
                      <a:pt x="1356831" y="13797"/>
                    </a:cubicBezTo>
                    <a:cubicBezTo>
                      <a:pt x="1356831" y="22075"/>
                      <a:pt x="1351298" y="27594"/>
                      <a:pt x="1342999" y="27594"/>
                    </a:cubicBezTo>
                    <a:close/>
                    <a:moveTo>
                      <a:pt x="900404" y="27594"/>
                    </a:moveTo>
                    <a:cubicBezTo>
                      <a:pt x="892106" y="27594"/>
                      <a:pt x="886573" y="22075"/>
                      <a:pt x="886573" y="13797"/>
                    </a:cubicBezTo>
                    <a:cubicBezTo>
                      <a:pt x="886573" y="5519"/>
                      <a:pt x="892106" y="0"/>
                      <a:pt x="900404" y="0"/>
                    </a:cubicBezTo>
                    <a:lnTo>
                      <a:pt x="901787" y="0"/>
                    </a:lnTo>
                    <a:cubicBezTo>
                      <a:pt x="910086" y="0"/>
                      <a:pt x="915618" y="5519"/>
                      <a:pt x="915618" y="13797"/>
                    </a:cubicBezTo>
                    <a:cubicBezTo>
                      <a:pt x="915618" y="22075"/>
                      <a:pt x="908703" y="27594"/>
                      <a:pt x="900404" y="27594"/>
                    </a:cubicBezTo>
                    <a:close/>
                    <a:moveTo>
                      <a:pt x="457809" y="27594"/>
                    </a:moveTo>
                    <a:lnTo>
                      <a:pt x="456426" y="27594"/>
                    </a:lnTo>
                    <a:cubicBezTo>
                      <a:pt x="448127" y="27594"/>
                      <a:pt x="442595" y="22075"/>
                      <a:pt x="442595" y="13797"/>
                    </a:cubicBezTo>
                    <a:cubicBezTo>
                      <a:pt x="442595" y="5519"/>
                      <a:pt x="448127" y="0"/>
                      <a:pt x="456426" y="0"/>
                    </a:cubicBezTo>
                    <a:lnTo>
                      <a:pt x="457809" y="0"/>
                    </a:lnTo>
                    <a:cubicBezTo>
                      <a:pt x="466108" y="0"/>
                      <a:pt x="471640" y="5519"/>
                      <a:pt x="471640" y="13797"/>
                    </a:cubicBezTo>
                    <a:cubicBezTo>
                      <a:pt x="471640" y="22075"/>
                      <a:pt x="464725" y="27594"/>
                      <a:pt x="457809" y="27594"/>
                    </a:cubicBezTo>
                    <a:close/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8" name="Google Shape;948;p22"/>
              <p:cNvSpPr/>
              <p:nvPr/>
            </p:nvSpPr>
            <p:spPr>
              <a:xfrm>
                <a:off x="10591020" y="1536960"/>
                <a:ext cx="27662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7662" h="27593" extrusionOk="0">
                    <a:moveTo>
                      <a:pt x="13831" y="27594"/>
                    </a:moveTo>
                    <a:cubicBezTo>
                      <a:pt x="5533" y="27594"/>
                      <a:pt x="0" y="22075"/>
                      <a:pt x="0" y="13797"/>
                    </a:cubicBezTo>
                    <a:cubicBezTo>
                      <a:pt x="0" y="5519"/>
                      <a:pt x="5533" y="0"/>
                      <a:pt x="13831" y="0"/>
                    </a:cubicBezTo>
                    <a:lnTo>
                      <a:pt x="13831" y="0"/>
                    </a:lnTo>
                    <a:cubicBezTo>
                      <a:pt x="22130" y="0"/>
                      <a:pt x="27662" y="5519"/>
                      <a:pt x="27662" y="13797"/>
                    </a:cubicBezTo>
                    <a:cubicBezTo>
                      <a:pt x="27662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49" name="Google Shape;949;p22"/>
            <p:cNvGrpSpPr/>
            <p:nvPr/>
          </p:nvGrpSpPr>
          <p:grpSpPr>
            <a:xfrm>
              <a:off x="404546" y="1166529"/>
              <a:ext cx="8887861" cy="27593"/>
              <a:chOff x="1730821" y="2001917"/>
              <a:chExt cx="8887861" cy="27593"/>
            </a:xfrm>
          </p:grpSpPr>
          <p:sp>
            <p:nvSpPr>
              <p:cNvPr id="950" name="Google Shape;950;p22"/>
              <p:cNvSpPr/>
              <p:nvPr/>
            </p:nvSpPr>
            <p:spPr>
              <a:xfrm>
                <a:off x="1730821" y="2001917"/>
                <a:ext cx="29045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9045" h="27593" extrusionOk="0"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1" name="Google Shape;951;p22"/>
              <p:cNvSpPr/>
              <p:nvPr/>
            </p:nvSpPr>
            <p:spPr>
              <a:xfrm>
                <a:off x="2173416" y="2001917"/>
                <a:ext cx="8004054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8004054" h="27593" extrusionOk="0">
                    <a:moveTo>
                      <a:pt x="7988840" y="27594"/>
                    </a:moveTo>
                    <a:cubicBezTo>
                      <a:pt x="7980542" y="27594"/>
                      <a:pt x="7975009" y="22075"/>
                      <a:pt x="7975009" y="13797"/>
                    </a:cubicBezTo>
                    <a:cubicBezTo>
                      <a:pt x="7975009" y="5519"/>
                      <a:pt x="7980542" y="0"/>
                      <a:pt x="7988840" y="0"/>
                    </a:cubicBezTo>
                    <a:lnTo>
                      <a:pt x="7990224" y="0"/>
                    </a:lnTo>
                    <a:cubicBezTo>
                      <a:pt x="7998522" y="0"/>
                      <a:pt x="8004055" y="5519"/>
                      <a:pt x="8004055" y="13797"/>
                    </a:cubicBezTo>
                    <a:cubicBezTo>
                      <a:pt x="8004055" y="22075"/>
                      <a:pt x="7997139" y="27594"/>
                      <a:pt x="7988840" y="27594"/>
                    </a:cubicBezTo>
                    <a:close/>
                    <a:moveTo>
                      <a:pt x="7546245" y="27594"/>
                    </a:moveTo>
                    <a:cubicBezTo>
                      <a:pt x="7537947" y="27594"/>
                      <a:pt x="7532414" y="22075"/>
                      <a:pt x="7532414" y="13797"/>
                    </a:cubicBezTo>
                    <a:cubicBezTo>
                      <a:pt x="7532414" y="5519"/>
                      <a:pt x="7537947" y="0"/>
                      <a:pt x="7546245" y="0"/>
                    </a:cubicBezTo>
                    <a:lnTo>
                      <a:pt x="7547629" y="0"/>
                    </a:lnTo>
                    <a:cubicBezTo>
                      <a:pt x="7555927" y="0"/>
                      <a:pt x="7561460" y="5519"/>
                      <a:pt x="7561460" y="13797"/>
                    </a:cubicBezTo>
                    <a:cubicBezTo>
                      <a:pt x="7561460" y="22075"/>
                      <a:pt x="7554544" y="27594"/>
                      <a:pt x="7546245" y="27594"/>
                    </a:cubicBezTo>
                    <a:close/>
                    <a:moveTo>
                      <a:pt x="7103650" y="27594"/>
                    </a:moveTo>
                    <a:cubicBezTo>
                      <a:pt x="7095352" y="27594"/>
                      <a:pt x="7089819" y="22075"/>
                      <a:pt x="7089819" y="13797"/>
                    </a:cubicBezTo>
                    <a:cubicBezTo>
                      <a:pt x="7089819" y="5519"/>
                      <a:pt x="7095352" y="0"/>
                      <a:pt x="7103650" y="0"/>
                    </a:cubicBezTo>
                    <a:lnTo>
                      <a:pt x="7105034" y="0"/>
                    </a:lnTo>
                    <a:cubicBezTo>
                      <a:pt x="7113332" y="0"/>
                      <a:pt x="7118865" y="5519"/>
                      <a:pt x="7118865" y="13797"/>
                    </a:cubicBezTo>
                    <a:cubicBezTo>
                      <a:pt x="7118865" y="22075"/>
                      <a:pt x="7110566" y="27594"/>
                      <a:pt x="7103650" y="27594"/>
                    </a:cubicBezTo>
                    <a:close/>
                    <a:moveTo>
                      <a:pt x="6659672" y="27594"/>
                    </a:moveTo>
                    <a:cubicBezTo>
                      <a:pt x="6651374" y="27594"/>
                      <a:pt x="6645841" y="22075"/>
                      <a:pt x="6645841" y="13797"/>
                    </a:cubicBezTo>
                    <a:cubicBezTo>
                      <a:pt x="6645841" y="5519"/>
                      <a:pt x="6651374" y="0"/>
                      <a:pt x="6659672" y="0"/>
                    </a:cubicBezTo>
                    <a:lnTo>
                      <a:pt x="6661055" y="0"/>
                    </a:lnTo>
                    <a:cubicBezTo>
                      <a:pt x="6669354" y="0"/>
                      <a:pt x="6674886" y="5519"/>
                      <a:pt x="6674886" y="13797"/>
                    </a:cubicBezTo>
                    <a:cubicBezTo>
                      <a:pt x="6674886" y="22075"/>
                      <a:pt x="6667971" y="27594"/>
                      <a:pt x="6659672" y="27594"/>
                    </a:cubicBezTo>
                    <a:close/>
                    <a:moveTo>
                      <a:pt x="6217077" y="27594"/>
                    </a:moveTo>
                    <a:cubicBezTo>
                      <a:pt x="6208779" y="27594"/>
                      <a:pt x="6203246" y="22075"/>
                      <a:pt x="6203246" y="13797"/>
                    </a:cubicBezTo>
                    <a:cubicBezTo>
                      <a:pt x="6203246" y="5519"/>
                      <a:pt x="6208779" y="0"/>
                      <a:pt x="6217077" y="0"/>
                    </a:cubicBezTo>
                    <a:lnTo>
                      <a:pt x="6218460" y="0"/>
                    </a:lnTo>
                    <a:cubicBezTo>
                      <a:pt x="6226759" y="0"/>
                      <a:pt x="6232291" y="5519"/>
                      <a:pt x="6232291" y="13797"/>
                    </a:cubicBezTo>
                    <a:cubicBezTo>
                      <a:pt x="6232291" y="22075"/>
                      <a:pt x="6225376" y="27594"/>
                      <a:pt x="6217077" y="27594"/>
                    </a:cubicBezTo>
                    <a:close/>
                    <a:moveTo>
                      <a:pt x="5774482" y="27594"/>
                    </a:moveTo>
                    <a:cubicBezTo>
                      <a:pt x="5766183" y="27594"/>
                      <a:pt x="5760651" y="22075"/>
                      <a:pt x="5760651" y="13797"/>
                    </a:cubicBezTo>
                    <a:cubicBezTo>
                      <a:pt x="5760651" y="5519"/>
                      <a:pt x="5766183" y="0"/>
                      <a:pt x="5774482" y="0"/>
                    </a:cubicBezTo>
                    <a:lnTo>
                      <a:pt x="5775865" y="0"/>
                    </a:lnTo>
                    <a:cubicBezTo>
                      <a:pt x="5784164" y="0"/>
                      <a:pt x="5789696" y="5519"/>
                      <a:pt x="5789696" y="13797"/>
                    </a:cubicBezTo>
                    <a:cubicBezTo>
                      <a:pt x="5789696" y="22075"/>
                      <a:pt x="5781398" y="27594"/>
                      <a:pt x="5774482" y="27594"/>
                    </a:cubicBezTo>
                    <a:close/>
                    <a:moveTo>
                      <a:pt x="5330504" y="27594"/>
                    </a:moveTo>
                    <a:cubicBezTo>
                      <a:pt x="5322205" y="27594"/>
                      <a:pt x="5316673" y="22075"/>
                      <a:pt x="5316673" y="13797"/>
                    </a:cubicBezTo>
                    <a:cubicBezTo>
                      <a:pt x="5316673" y="5519"/>
                      <a:pt x="5322205" y="0"/>
                      <a:pt x="5330504" y="0"/>
                    </a:cubicBezTo>
                    <a:lnTo>
                      <a:pt x="5331887" y="0"/>
                    </a:lnTo>
                    <a:cubicBezTo>
                      <a:pt x="5340186" y="0"/>
                      <a:pt x="5345718" y="5519"/>
                      <a:pt x="5345718" y="13797"/>
                    </a:cubicBezTo>
                    <a:cubicBezTo>
                      <a:pt x="5345718" y="22075"/>
                      <a:pt x="5338803" y="27594"/>
                      <a:pt x="5330504" y="27594"/>
                    </a:cubicBezTo>
                    <a:close/>
                    <a:moveTo>
                      <a:pt x="4887909" y="27594"/>
                    </a:moveTo>
                    <a:cubicBezTo>
                      <a:pt x="4879610" y="27594"/>
                      <a:pt x="4874078" y="22075"/>
                      <a:pt x="4874078" y="13797"/>
                    </a:cubicBezTo>
                    <a:cubicBezTo>
                      <a:pt x="4874078" y="5519"/>
                      <a:pt x="4879610" y="0"/>
                      <a:pt x="4887909" y="0"/>
                    </a:cubicBezTo>
                    <a:lnTo>
                      <a:pt x="4889292" y="0"/>
                    </a:lnTo>
                    <a:cubicBezTo>
                      <a:pt x="4897591" y="0"/>
                      <a:pt x="4903123" y="5519"/>
                      <a:pt x="4903123" y="13797"/>
                    </a:cubicBezTo>
                    <a:cubicBezTo>
                      <a:pt x="4903123" y="22075"/>
                      <a:pt x="4896208" y="27594"/>
                      <a:pt x="4887909" y="27594"/>
                    </a:cubicBezTo>
                    <a:close/>
                    <a:moveTo>
                      <a:pt x="4445314" y="27594"/>
                    </a:moveTo>
                    <a:cubicBezTo>
                      <a:pt x="4437015" y="27594"/>
                      <a:pt x="4431483" y="22075"/>
                      <a:pt x="4431483" y="13797"/>
                    </a:cubicBezTo>
                    <a:cubicBezTo>
                      <a:pt x="4431483" y="5519"/>
                      <a:pt x="4437015" y="0"/>
                      <a:pt x="4445314" y="0"/>
                    </a:cubicBezTo>
                    <a:lnTo>
                      <a:pt x="4446697" y="0"/>
                    </a:lnTo>
                    <a:cubicBezTo>
                      <a:pt x="4454996" y="0"/>
                      <a:pt x="4460528" y="5519"/>
                      <a:pt x="4460528" y="13797"/>
                    </a:cubicBezTo>
                    <a:cubicBezTo>
                      <a:pt x="4460528" y="22075"/>
                      <a:pt x="4452229" y="27594"/>
                      <a:pt x="4445314" y="27594"/>
                    </a:cubicBezTo>
                    <a:close/>
                    <a:moveTo>
                      <a:pt x="4001336" y="27594"/>
                    </a:moveTo>
                    <a:cubicBezTo>
                      <a:pt x="3993037" y="27594"/>
                      <a:pt x="3987504" y="22075"/>
                      <a:pt x="3987504" y="13797"/>
                    </a:cubicBezTo>
                    <a:cubicBezTo>
                      <a:pt x="3987504" y="5519"/>
                      <a:pt x="3993037" y="0"/>
                      <a:pt x="4001336" y="0"/>
                    </a:cubicBezTo>
                    <a:lnTo>
                      <a:pt x="4002719" y="0"/>
                    </a:lnTo>
                    <a:cubicBezTo>
                      <a:pt x="4011018" y="0"/>
                      <a:pt x="4016550" y="5519"/>
                      <a:pt x="4016550" y="13797"/>
                    </a:cubicBezTo>
                    <a:cubicBezTo>
                      <a:pt x="4016550" y="22075"/>
                      <a:pt x="4009634" y="27594"/>
                      <a:pt x="4001336" y="27594"/>
                    </a:cubicBezTo>
                    <a:close/>
                    <a:moveTo>
                      <a:pt x="3558741" y="27594"/>
                    </a:moveTo>
                    <a:lnTo>
                      <a:pt x="3557358" y="27594"/>
                    </a:lnTo>
                    <a:cubicBezTo>
                      <a:pt x="3549059" y="27594"/>
                      <a:pt x="3543527" y="22075"/>
                      <a:pt x="3543527" y="13797"/>
                    </a:cubicBezTo>
                    <a:cubicBezTo>
                      <a:pt x="3543527" y="5519"/>
                      <a:pt x="3549059" y="0"/>
                      <a:pt x="3557358" y="0"/>
                    </a:cubicBezTo>
                    <a:lnTo>
                      <a:pt x="3558741" y="0"/>
                    </a:lnTo>
                    <a:cubicBezTo>
                      <a:pt x="3567039" y="0"/>
                      <a:pt x="3572572" y="5519"/>
                      <a:pt x="3572572" y="13797"/>
                    </a:cubicBezTo>
                    <a:cubicBezTo>
                      <a:pt x="3572572" y="22075"/>
                      <a:pt x="3567039" y="27594"/>
                      <a:pt x="3558741" y="27594"/>
                    </a:cubicBezTo>
                    <a:close/>
                    <a:moveTo>
                      <a:pt x="3116146" y="27594"/>
                    </a:moveTo>
                    <a:cubicBezTo>
                      <a:pt x="3107847" y="27594"/>
                      <a:pt x="3102314" y="22075"/>
                      <a:pt x="3102314" y="13797"/>
                    </a:cubicBezTo>
                    <a:cubicBezTo>
                      <a:pt x="3102314" y="5519"/>
                      <a:pt x="3107847" y="0"/>
                      <a:pt x="3116146" y="0"/>
                    </a:cubicBezTo>
                    <a:lnTo>
                      <a:pt x="3117529" y="0"/>
                    </a:lnTo>
                    <a:cubicBezTo>
                      <a:pt x="3125827" y="0"/>
                      <a:pt x="3131360" y="5519"/>
                      <a:pt x="3131360" y="13797"/>
                    </a:cubicBezTo>
                    <a:cubicBezTo>
                      <a:pt x="3131360" y="22075"/>
                      <a:pt x="3123061" y="27594"/>
                      <a:pt x="3116146" y="27594"/>
                    </a:cubicBezTo>
                    <a:close/>
                    <a:moveTo>
                      <a:pt x="2672168" y="27594"/>
                    </a:moveTo>
                    <a:lnTo>
                      <a:pt x="2670785" y="27594"/>
                    </a:lnTo>
                    <a:cubicBezTo>
                      <a:pt x="2662486" y="27594"/>
                      <a:pt x="2656953" y="22075"/>
                      <a:pt x="2656953" y="13797"/>
                    </a:cubicBezTo>
                    <a:cubicBezTo>
                      <a:pt x="2656953" y="5519"/>
                      <a:pt x="2662486" y="0"/>
                      <a:pt x="2670785" y="0"/>
                    </a:cubicBezTo>
                    <a:lnTo>
                      <a:pt x="2672168" y="0"/>
                    </a:lnTo>
                    <a:cubicBezTo>
                      <a:pt x="2680466" y="0"/>
                      <a:pt x="2685999" y="5519"/>
                      <a:pt x="2685999" y="13797"/>
                    </a:cubicBezTo>
                    <a:cubicBezTo>
                      <a:pt x="2685999" y="22075"/>
                      <a:pt x="2680466" y="27594"/>
                      <a:pt x="2672168" y="27594"/>
                    </a:cubicBezTo>
                    <a:close/>
                    <a:moveTo>
                      <a:pt x="2229573" y="27594"/>
                    </a:moveTo>
                    <a:cubicBezTo>
                      <a:pt x="2221274" y="27594"/>
                      <a:pt x="2215741" y="22075"/>
                      <a:pt x="2215741" y="13797"/>
                    </a:cubicBezTo>
                    <a:cubicBezTo>
                      <a:pt x="2215741" y="5519"/>
                      <a:pt x="2221274" y="0"/>
                      <a:pt x="2229573" y="0"/>
                    </a:cubicBezTo>
                    <a:lnTo>
                      <a:pt x="2230956" y="0"/>
                    </a:lnTo>
                    <a:cubicBezTo>
                      <a:pt x="2239254" y="0"/>
                      <a:pt x="2244787" y="5519"/>
                      <a:pt x="2244787" y="13797"/>
                    </a:cubicBezTo>
                    <a:cubicBezTo>
                      <a:pt x="2244787" y="22075"/>
                      <a:pt x="2237871" y="27594"/>
                      <a:pt x="2229573" y="27594"/>
                    </a:cubicBezTo>
                    <a:close/>
                    <a:moveTo>
                      <a:pt x="1786977" y="27594"/>
                    </a:moveTo>
                    <a:cubicBezTo>
                      <a:pt x="1778679" y="27594"/>
                      <a:pt x="1773146" y="22075"/>
                      <a:pt x="1773146" y="13797"/>
                    </a:cubicBezTo>
                    <a:cubicBezTo>
                      <a:pt x="1773146" y="5519"/>
                      <a:pt x="1778679" y="0"/>
                      <a:pt x="1786977" y="0"/>
                    </a:cubicBezTo>
                    <a:lnTo>
                      <a:pt x="1788361" y="0"/>
                    </a:lnTo>
                    <a:cubicBezTo>
                      <a:pt x="1796659" y="0"/>
                      <a:pt x="1802192" y="5519"/>
                      <a:pt x="1802192" y="13797"/>
                    </a:cubicBezTo>
                    <a:cubicBezTo>
                      <a:pt x="1802192" y="22075"/>
                      <a:pt x="1793893" y="27594"/>
                      <a:pt x="1786977" y="27594"/>
                    </a:cubicBezTo>
                    <a:close/>
                    <a:moveTo>
                      <a:pt x="1342999" y="27594"/>
                    </a:moveTo>
                    <a:lnTo>
                      <a:pt x="1341616" y="27594"/>
                    </a:lnTo>
                    <a:cubicBezTo>
                      <a:pt x="1333317" y="27594"/>
                      <a:pt x="1327785" y="22075"/>
                      <a:pt x="1327785" y="13797"/>
                    </a:cubicBezTo>
                    <a:cubicBezTo>
                      <a:pt x="1327785" y="5519"/>
                      <a:pt x="1333317" y="0"/>
                      <a:pt x="1341616" y="0"/>
                    </a:cubicBezTo>
                    <a:lnTo>
                      <a:pt x="1342999" y="0"/>
                    </a:lnTo>
                    <a:cubicBezTo>
                      <a:pt x="1351298" y="0"/>
                      <a:pt x="1356831" y="5519"/>
                      <a:pt x="1356831" y="13797"/>
                    </a:cubicBezTo>
                    <a:cubicBezTo>
                      <a:pt x="1356831" y="22075"/>
                      <a:pt x="1351298" y="27594"/>
                      <a:pt x="1342999" y="27594"/>
                    </a:cubicBezTo>
                    <a:close/>
                    <a:moveTo>
                      <a:pt x="900404" y="27594"/>
                    </a:moveTo>
                    <a:cubicBezTo>
                      <a:pt x="892106" y="27594"/>
                      <a:pt x="886573" y="22075"/>
                      <a:pt x="886573" y="13797"/>
                    </a:cubicBezTo>
                    <a:cubicBezTo>
                      <a:pt x="886573" y="5519"/>
                      <a:pt x="892106" y="0"/>
                      <a:pt x="900404" y="0"/>
                    </a:cubicBezTo>
                    <a:lnTo>
                      <a:pt x="901787" y="0"/>
                    </a:lnTo>
                    <a:cubicBezTo>
                      <a:pt x="910086" y="0"/>
                      <a:pt x="915618" y="5519"/>
                      <a:pt x="915618" y="13797"/>
                    </a:cubicBezTo>
                    <a:cubicBezTo>
                      <a:pt x="915618" y="22075"/>
                      <a:pt x="908703" y="27594"/>
                      <a:pt x="900404" y="27594"/>
                    </a:cubicBezTo>
                    <a:close/>
                    <a:moveTo>
                      <a:pt x="457809" y="27594"/>
                    </a:moveTo>
                    <a:lnTo>
                      <a:pt x="456426" y="27594"/>
                    </a:lnTo>
                    <a:cubicBezTo>
                      <a:pt x="448127" y="27594"/>
                      <a:pt x="442595" y="22075"/>
                      <a:pt x="442595" y="13797"/>
                    </a:cubicBezTo>
                    <a:cubicBezTo>
                      <a:pt x="442595" y="5519"/>
                      <a:pt x="448127" y="0"/>
                      <a:pt x="456426" y="0"/>
                    </a:cubicBezTo>
                    <a:lnTo>
                      <a:pt x="457809" y="0"/>
                    </a:lnTo>
                    <a:cubicBezTo>
                      <a:pt x="466108" y="0"/>
                      <a:pt x="471640" y="5519"/>
                      <a:pt x="471640" y="13797"/>
                    </a:cubicBezTo>
                    <a:cubicBezTo>
                      <a:pt x="471640" y="22075"/>
                      <a:pt x="464725" y="27594"/>
                      <a:pt x="457809" y="27594"/>
                    </a:cubicBezTo>
                    <a:close/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2" name="Google Shape;952;p22"/>
              <p:cNvSpPr/>
              <p:nvPr/>
            </p:nvSpPr>
            <p:spPr>
              <a:xfrm>
                <a:off x="10591020" y="2001917"/>
                <a:ext cx="27662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7662" h="27593" extrusionOk="0">
                    <a:moveTo>
                      <a:pt x="13831" y="27594"/>
                    </a:moveTo>
                    <a:cubicBezTo>
                      <a:pt x="5533" y="27594"/>
                      <a:pt x="0" y="22075"/>
                      <a:pt x="0" y="13797"/>
                    </a:cubicBezTo>
                    <a:cubicBezTo>
                      <a:pt x="0" y="5519"/>
                      <a:pt x="5533" y="0"/>
                      <a:pt x="13831" y="0"/>
                    </a:cubicBezTo>
                    <a:lnTo>
                      <a:pt x="13831" y="0"/>
                    </a:lnTo>
                    <a:cubicBezTo>
                      <a:pt x="22130" y="0"/>
                      <a:pt x="27662" y="5519"/>
                      <a:pt x="27662" y="13797"/>
                    </a:cubicBezTo>
                    <a:cubicBezTo>
                      <a:pt x="27662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53" name="Google Shape;953;p22"/>
            <p:cNvGrpSpPr/>
            <p:nvPr/>
          </p:nvGrpSpPr>
          <p:grpSpPr>
            <a:xfrm>
              <a:off x="404546" y="1630106"/>
              <a:ext cx="8887861" cy="27593"/>
              <a:chOff x="1730821" y="2465494"/>
              <a:chExt cx="8887861" cy="27593"/>
            </a:xfrm>
          </p:grpSpPr>
          <p:sp>
            <p:nvSpPr>
              <p:cNvPr id="954" name="Google Shape;954;p22"/>
              <p:cNvSpPr/>
              <p:nvPr/>
            </p:nvSpPr>
            <p:spPr>
              <a:xfrm>
                <a:off x="1730821" y="2465494"/>
                <a:ext cx="29045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9045" h="27593" extrusionOk="0"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5" name="Google Shape;955;p22"/>
              <p:cNvSpPr/>
              <p:nvPr/>
            </p:nvSpPr>
            <p:spPr>
              <a:xfrm>
                <a:off x="2173416" y="2465494"/>
                <a:ext cx="8004054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8004054" h="27593" extrusionOk="0">
                    <a:moveTo>
                      <a:pt x="7988840" y="27594"/>
                    </a:moveTo>
                    <a:cubicBezTo>
                      <a:pt x="7980542" y="27594"/>
                      <a:pt x="7975009" y="22075"/>
                      <a:pt x="7975009" y="13797"/>
                    </a:cubicBezTo>
                    <a:cubicBezTo>
                      <a:pt x="7975009" y="5519"/>
                      <a:pt x="7980542" y="0"/>
                      <a:pt x="7988840" y="0"/>
                    </a:cubicBezTo>
                    <a:lnTo>
                      <a:pt x="7990224" y="0"/>
                    </a:lnTo>
                    <a:cubicBezTo>
                      <a:pt x="7998522" y="0"/>
                      <a:pt x="8004055" y="5519"/>
                      <a:pt x="8004055" y="13797"/>
                    </a:cubicBezTo>
                    <a:cubicBezTo>
                      <a:pt x="8004055" y="22075"/>
                      <a:pt x="7997139" y="27594"/>
                      <a:pt x="7988840" y="27594"/>
                    </a:cubicBezTo>
                    <a:close/>
                    <a:moveTo>
                      <a:pt x="7546245" y="27594"/>
                    </a:moveTo>
                    <a:cubicBezTo>
                      <a:pt x="7537947" y="27594"/>
                      <a:pt x="7532414" y="22075"/>
                      <a:pt x="7532414" y="13797"/>
                    </a:cubicBezTo>
                    <a:cubicBezTo>
                      <a:pt x="7532414" y="5519"/>
                      <a:pt x="7537947" y="0"/>
                      <a:pt x="7546245" y="0"/>
                    </a:cubicBezTo>
                    <a:lnTo>
                      <a:pt x="7547629" y="0"/>
                    </a:lnTo>
                    <a:cubicBezTo>
                      <a:pt x="7555927" y="0"/>
                      <a:pt x="7561460" y="5519"/>
                      <a:pt x="7561460" y="13797"/>
                    </a:cubicBezTo>
                    <a:cubicBezTo>
                      <a:pt x="7561460" y="22075"/>
                      <a:pt x="7554544" y="27594"/>
                      <a:pt x="7546245" y="27594"/>
                    </a:cubicBezTo>
                    <a:close/>
                    <a:moveTo>
                      <a:pt x="7103650" y="27594"/>
                    </a:moveTo>
                    <a:cubicBezTo>
                      <a:pt x="7095352" y="27594"/>
                      <a:pt x="7089819" y="22075"/>
                      <a:pt x="7089819" y="13797"/>
                    </a:cubicBezTo>
                    <a:cubicBezTo>
                      <a:pt x="7089819" y="5519"/>
                      <a:pt x="7095352" y="0"/>
                      <a:pt x="7103650" y="0"/>
                    </a:cubicBezTo>
                    <a:lnTo>
                      <a:pt x="7105034" y="0"/>
                    </a:lnTo>
                    <a:cubicBezTo>
                      <a:pt x="7113332" y="0"/>
                      <a:pt x="7118865" y="5519"/>
                      <a:pt x="7118865" y="13797"/>
                    </a:cubicBezTo>
                    <a:cubicBezTo>
                      <a:pt x="7118865" y="22075"/>
                      <a:pt x="7110566" y="27594"/>
                      <a:pt x="7103650" y="27594"/>
                    </a:cubicBezTo>
                    <a:close/>
                    <a:moveTo>
                      <a:pt x="6659672" y="27594"/>
                    </a:moveTo>
                    <a:cubicBezTo>
                      <a:pt x="6651374" y="27594"/>
                      <a:pt x="6645841" y="22075"/>
                      <a:pt x="6645841" y="13797"/>
                    </a:cubicBezTo>
                    <a:cubicBezTo>
                      <a:pt x="6645841" y="5519"/>
                      <a:pt x="6651374" y="0"/>
                      <a:pt x="6659672" y="0"/>
                    </a:cubicBezTo>
                    <a:lnTo>
                      <a:pt x="6661055" y="0"/>
                    </a:lnTo>
                    <a:cubicBezTo>
                      <a:pt x="6669354" y="0"/>
                      <a:pt x="6674886" y="5519"/>
                      <a:pt x="6674886" y="13797"/>
                    </a:cubicBezTo>
                    <a:cubicBezTo>
                      <a:pt x="6674886" y="22075"/>
                      <a:pt x="6667971" y="27594"/>
                      <a:pt x="6659672" y="27594"/>
                    </a:cubicBezTo>
                    <a:close/>
                    <a:moveTo>
                      <a:pt x="6217077" y="27594"/>
                    </a:moveTo>
                    <a:cubicBezTo>
                      <a:pt x="6208779" y="27594"/>
                      <a:pt x="6203246" y="22075"/>
                      <a:pt x="6203246" y="13797"/>
                    </a:cubicBezTo>
                    <a:cubicBezTo>
                      <a:pt x="6203246" y="5519"/>
                      <a:pt x="6208779" y="0"/>
                      <a:pt x="6217077" y="0"/>
                    </a:cubicBezTo>
                    <a:lnTo>
                      <a:pt x="6218460" y="0"/>
                    </a:lnTo>
                    <a:cubicBezTo>
                      <a:pt x="6226759" y="0"/>
                      <a:pt x="6232291" y="5519"/>
                      <a:pt x="6232291" y="13797"/>
                    </a:cubicBezTo>
                    <a:cubicBezTo>
                      <a:pt x="6232291" y="22075"/>
                      <a:pt x="6225376" y="27594"/>
                      <a:pt x="6217077" y="27594"/>
                    </a:cubicBezTo>
                    <a:close/>
                    <a:moveTo>
                      <a:pt x="5774482" y="27594"/>
                    </a:moveTo>
                    <a:cubicBezTo>
                      <a:pt x="5766183" y="27594"/>
                      <a:pt x="5760651" y="22075"/>
                      <a:pt x="5760651" y="13797"/>
                    </a:cubicBezTo>
                    <a:cubicBezTo>
                      <a:pt x="5760651" y="5519"/>
                      <a:pt x="5766183" y="0"/>
                      <a:pt x="5774482" y="0"/>
                    </a:cubicBezTo>
                    <a:lnTo>
                      <a:pt x="5775865" y="0"/>
                    </a:lnTo>
                    <a:cubicBezTo>
                      <a:pt x="5784164" y="0"/>
                      <a:pt x="5789696" y="5519"/>
                      <a:pt x="5789696" y="13797"/>
                    </a:cubicBezTo>
                    <a:cubicBezTo>
                      <a:pt x="5789696" y="22075"/>
                      <a:pt x="5781398" y="27594"/>
                      <a:pt x="5774482" y="27594"/>
                    </a:cubicBezTo>
                    <a:close/>
                    <a:moveTo>
                      <a:pt x="5330504" y="27594"/>
                    </a:moveTo>
                    <a:cubicBezTo>
                      <a:pt x="5322205" y="27594"/>
                      <a:pt x="5316673" y="22075"/>
                      <a:pt x="5316673" y="13797"/>
                    </a:cubicBezTo>
                    <a:cubicBezTo>
                      <a:pt x="5316673" y="5519"/>
                      <a:pt x="5322205" y="0"/>
                      <a:pt x="5330504" y="0"/>
                    </a:cubicBezTo>
                    <a:lnTo>
                      <a:pt x="5331887" y="0"/>
                    </a:lnTo>
                    <a:cubicBezTo>
                      <a:pt x="5340186" y="0"/>
                      <a:pt x="5345718" y="5519"/>
                      <a:pt x="5345718" y="13797"/>
                    </a:cubicBezTo>
                    <a:cubicBezTo>
                      <a:pt x="5345718" y="22075"/>
                      <a:pt x="5338803" y="27594"/>
                      <a:pt x="5330504" y="27594"/>
                    </a:cubicBezTo>
                    <a:close/>
                    <a:moveTo>
                      <a:pt x="4887909" y="27594"/>
                    </a:moveTo>
                    <a:cubicBezTo>
                      <a:pt x="4879610" y="27594"/>
                      <a:pt x="4874078" y="22075"/>
                      <a:pt x="4874078" y="13797"/>
                    </a:cubicBezTo>
                    <a:cubicBezTo>
                      <a:pt x="4874078" y="5519"/>
                      <a:pt x="4879610" y="0"/>
                      <a:pt x="4887909" y="0"/>
                    </a:cubicBezTo>
                    <a:lnTo>
                      <a:pt x="4889292" y="0"/>
                    </a:lnTo>
                    <a:cubicBezTo>
                      <a:pt x="4897591" y="0"/>
                      <a:pt x="4903123" y="5519"/>
                      <a:pt x="4903123" y="13797"/>
                    </a:cubicBezTo>
                    <a:cubicBezTo>
                      <a:pt x="4903123" y="22075"/>
                      <a:pt x="4896208" y="27594"/>
                      <a:pt x="4887909" y="27594"/>
                    </a:cubicBezTo>
                    <a:close/>
                    <a:moveTo>
                      <a:pt x="4445314" y="27594"/>
                    </a:moveTo>
                    <a:cubicBezTo>
                      <a:pt x="4437015" y="27594"/>
                      <a:pt x="4431483" y="22075"/>
                      <a:pt x="4431483" y="13797"/>
                    </a:cubicBezTo>
                    <a:cubicBezTo>
                      <a:pt x="4431483" y="5519"/>
                      <a:pt x="4437015" y="0"/>
                      <a:pt x="4445314" y="0"/>
                    </a:cubicBezTo>
                    <a:lnTo>
                      <a:pt x="4446697" y="0"/>
                    </a:lnTo>
                    <a:cubicBezTo>
                      <a:pt x="4454996" y="0"/>
                      <a:pt x="4460528" y="5519"/>
                      <a:pt x="4460528" y="13797"/>
                    </a:cubicBezTo>
                    <a:cubicBezTo>
                      <a:pt x="4460528" y="22075"/>
                      <a:pt x="4452229" y="27594"/>
                      <a:pt x="4445314" y="27594"/>
                    </a:cubicBezTo>
                    <a:close/>
                    <a:moveTo>
                      <a:pt x="4001336" y="27594"/>
                    </a:moveTo>
                    <a:cubicBezTo>
                      <a:pt x="3993037" y="27594"/>
                      <a:pt x="3987504" y="22075"/>
                      <a:pt x="3987504" y="13797"/>
                    </a:cubicBezTo>
                    <a:cubicBezTo>
                      <a:pt x="3987504" y="5519"/>
                      <a:pt x="3993037" y="0"/>
                      <a:pt x="4001336" y="0"/>
                    </a:cubicBezTo>
                    <a:lnTo>
                      <a:pt x="4002719" y="0"/>
                    </a:lnTo>
                    <a:cubicBezTo>
                      <a:pt x="4011018" y="0"/>
                      <a:pt x="4016550" y="5519"/>
                      <a:pt x="4016550" y="13797"/>
                    </a:cubicBezTo>
                    <a:cubicBezTo>
                      <a:pt x="4016550" y="22075"/>
                      <a:pt x="4009634" y="27594"/>
                      <a:pt x="4001336" y="27594"/>
                    </a:cubicBezTo>
                    <a:close/>
                    <a:moveTo>
                      <a:pt x="3558741" y="27594"/>
                    </a:moveTo>
                    <a:lnTo>
                      <a:pt x="3557358" y="27594"/>
                    </a:lnTo>
                    <a:cubicBezTo>
                      <a:pt x="3549059" y="27594"/>
                      <a:pt x="3543527" y="22075"/>
                      <a:pt x="3543527" y="13797"/>
                    </a:cubicBezTo>
                    <a:cubicBezTo>
                      <a:pt x="3543527" y="5519"/>
                      <a:pt x="3549059" y="0"/>
                      <a:pt x="3557358" y="0"/>
                    </a:cubicBezTo>
                    <a:lnTo>
                      <a:pt x="3558741" y="0"/>
                    </a:lnTo>
                    <a:cubicBezTo>
                      <a:pt x="3567039" y="0"/>
                      <a:pt x="3572572" y="5519"/>
                      <a:pt x="3572572" y="13797"/>
                    </a:cubicBezTo>
                    <a:cubicBezTo>
                      <a:pt x="3572572" y="22075"/>
                      <a:pt x="3567039" y="27594"/>
                      <a:pt x="3558741" y="27594"/>
                    </a:cubicBezTo>
                    <a:close/>
                    <a:moveTo>
                      <a:pt x="3116146" y="27594"/>
                    </a:moveTo>
                    <a:cubicBezTo>
                      <a:pt x="3107847" y="27594"/>
                      <a:pt x="3102314" y="22075"/>
                      <a:pt x="3102314" y="13797"/>
                    </a:cubicBezTo>
                    <a:cubicBezTo>
                      <a:pt x="3102314" y="5519"/>
                      <a:pt x="3107847" y="0"/>
                      <a:pt x="3116146" y="0"/>
                    </a:cubicBezTo>
                    <a:lnTo>
                      <a:pt x="3117529" y="0"/>
                    </a:lnTo>
                    <a:cubicBezTo>
                      <a:pt x="3125827" y="0"/>
                      <a:pt x="3131360" y="5519"/>
                      <a:pt x="3131360" y="13797"/>
                    </a:cubicBezTo>
                    <a:cubicBezTo>
                      <a:pt x="3131360" y="22075"/>
                      <a:pt x="3123061" y="27594"/>
                      <a:pt x="3116146" y="27594"/>
                    </a:cubicBezTo>
                    <a:close/>
                    <a:moveTo>
                      <a:pt x="2672168" y="27594"/>
                    </a:moveTo>
                    <a:lnTo>
                      <a:pt x="2670785" y="27594"/>
                    </a:lnTo>
                    <a:cubicBezTo>
                      <a:pt x="2662486" y="27594"/>
                      <a:pt x="2656953" y="22075"/>
                      <a:pt x="2656953" y="13797"/>
                    </a:cubicBezTo>
                    <a:cubicBezTo>
                      <a:pt x="2656953" y="5519"/>
                      <a:pt x="2662486" y="0"/>
                      <a:pt x="2670785" y="0"/>
                    </a:cubicBezTo>
                    <a:lnTo>
                      <a:pt x="2672168" y="0"/>
                    </a:lnTo>
                    <a:cubicBezTo>
                      <a:pt x="2680466" y="0"/>
                      <a:pt x="2685999" y="5519"/>
                      <a:pt x="2685999" y="13797"/>
                    </a:cubicBezTo>
                    <a:cubicBezTo>
                      <a:pt x="2685999" y="22075"/>
                      <a:pt x="2680466" y="27594"/>
                      <a:pt x="2672168" y="27594"/>
                    </a:cubicBezTo>
                    <a:close/>
                    <a:moveTo>
                      <a:pt x="2229573" y="27594"/>
                    </a:moveTo>
                    <a:cubicBezTo>
                      <a:pt x="2221274" y="27594"/>
                      <a:pt x="2215741" y="22075"/>
                      <a:pt x="2215741" y="13797"/>
                    </a:cubicBezTo>
                    <a:cubicBezTo>
                      <a:pt x="2215741" y="5519"/>
                      <a:pt x="2221274" y="0"/>
                      <a:pt x="2229573" y="0"/>
                    </a:cubicBezTo>
                    <a:lnTo>
                      <a:pt x="2230956" y="0"/>
                    </a:lnTo>
                    <a:cubicBezTo>
                      <a:pt x="2239254" y="0"/>
                      <a:pt x="2244787" y="5519"/>
                      <a:pt x="2244787" y="13797"/>
                    </a:cubicBezTo>
                    <a:cubicBezTo>
                      <a:pt x="2244787" y="22075"/>
                      <a:pt x="2237871" y="27594"/>
                      <a:pt x="2229573" y="27594"/>
                    </a:cubicBezTo>
                    <a:close/>
                    <a:moveTo>
                      <a:pt x="1786977" y="27594"/>
                    </a:moveTo>
                    <a:cubicBezTo>
                      <a:pt x="1778679" y="27594"/>
                      <a:pt x="1773146" y="22075"/>
                      <a:pt x="1773146" y="13797"/>
                    </a:cubicBezTo>
                    <a:cubicBezTo>
                      <a:pt x="1773146" y="5519"/>
                      <a:pt x="1778679" y="0"/>
                      <a:pt x="1786977" y="0"/>
                    </a:cubicBezTo>
                    <a:lnTo>
                      <a:pt x="1788361" y="0"/>
                    </a:lnTo>
                    <a:cubicBezTo>
                      <a:pt x="1796659" y="0"/>
                      <a:pt x="1802192" y="5519"/>
                      <a:pt x="1802192" y="13797"/>
                    </a:cubicBezTo>
                    <a:cubicBezTo>
                      <a:pt x="1802192" y="22075"/>
                      <a:pt x="1793893" y="27594"/>
                      <a:pt x="1786977" y="27594"/>
                    </a:cubicBezTo>
                    <a:close/>
                    <a:moveTo>
                      <a:pt x="1342999" y="27594"/>
                    </a:moveTo>
                    <a:lnTo>
                      <a:pt x="1341616" y="27594"/>
                    </a:lnTo>
                    <a:cubicBezTo>
                      <a:pt x="1333317" y="27594"/>
                      <a:pt x="1327785" y="22075"/>
                      <a:pt x="1327785" y="13797"/>
                    </a:cubicBezTo>
                    <a:cubicBezTo>
                      <a:pt x="1327785" y="5519"/>
                      <a:pt x="1333317" y="0"/>
                      <a:pt x="1341616" y="0"/>
                    </a:cubicBezTo>
                    <a:lnTo>
                      <a:pt x="1342999" y="0"/>
                    </a:lnTo>
                    <a:cubicBezTo>
                      <a:pt x="1351298" y="0"/>
                      <a:pt x="1356831" y="5519"/>
                      <a:pt x="1356831" y="13797"/>
                    </a:cubicBezTo>
                    <a:cubicBezTo>
                      <a:pt x="1356831" y="22075"/>
                      <a:pt x="1351298" y="27594"/>
                      <a:pt x="1342999" y="27594"/>
                    </a:cubicBezTo>
                    <a:close/>
                    <a:moveTo>
                      <a:pt x="900404" y="27594"/>
                    </a:moveTo>
                    <a:cubicBezTo>
                      <a:pt x="892106" y="27594"/>
                      <a:pt x="886573" y="22075"/>
                      <a:pt x="886573" y="13797"/>
                    </a:cubicBezTo>
                    <a:cubicBezTo>
                      <a:pt x="886573" y="5519"/>
                      <a:pt x="892106" y="0"/>
                      <a:pt x="900404" y="0"/>
                    </a:cubicBezTo>
                    <a:lnTo>
                      <a:pt x="901787" y="0"/>
                    </a:lnTo>
                    <a:cubicBezTo>
                      <a:pt x="910086" y="0"/>
                      <a:pt x="915618" y="5519"/>
                      <a:pt x="915618" y="13797"/>
                    </a:cubicBezTo>
                    <a:cubicBezTo>
                      <a:pt x="915618" y="22075"/>
                      <a:pt x="908703" y="27594"/>
                      <a:pt x="900404" y="27594"/>
                    </a:cubicBezTo>
                    <a:close/>
                    <a:moveTo>
                      <a:pt x="457809" y="27594"/>
                    </a:moveTo>
                    <a:lnTo>
                      <a:pt x="456426" y="27594"/>
                    </a:lnTo>
                    <a:cubicBezTo>
                      <a:pt x="448127" y="27594"/>
                      <a:pt x="442595" y="22075"/>
                      <a:pt x="442595" y="13797"/>
                    </a:cubicBezTo>
                    <a:cubicBezTo>
                      <a:pt x="442595" y="5519"/>
                      <a:pt x="448127" y="0"/>
                      <a:pt x="456426" y="0"/>
                    </a:cubicBezTo>
                    <a:lnTo>
                      <a:pt x="457809" y="0"/>
                    </a:lnTo>
                    <a:cubicBezTo>
                      <a:pt x="466108" y="0"/>
                      <a:pt x="471640" y="5519"/>
                      <a:pt x="471640" y="13797"/>
                    </a:cubicBezTo>
                    <a:cubicBezTo>
                      <a:pt x="471640" y="22075"/>
                      <a:pt x="464725" y="27594"/>
                      <a:pt x="457809" y="27594"/>
                    </a:cubicBezTo>
                    <a:close/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6" name="Google Shape;956;p22"/>
              <p:cNvSpPr/>
              <p:nvPr/>
            </p:nvSpPr>
            <p:spPr>
              <a:xfrm>
                <a:off x="10591020" y="2465494"/>
                <a:ext cx="27662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7662" h="27593" extrusionOk="0">
                    <a:moveTo>
                      <a:pt x="13831" y="27594"/>
                    </a:moveTo>
                    <a:cubicBezTo>
                      <a:pt x="5533" y="27594"/>
                      <a:pt x="0" y="22075"/>
                      <a:pt x="0" y="13797"/>
                    </a:cubicBezTo>
                    <a:cubicBezTo>
                      <a:pt x="0" y="5519"/>
                      <a:pt x="5533" y="0"/>
                      <a:pt x="13831" y="0"/>
                    </a:cubicBezTo>
                    <a:lnTo>
                      <a:pt x="13831" y="0"/>
                    </a:lnTo>
                    <a:cubicBezTo>
                      <a:pt x="22130" y="0"/>
                      <a:pt x="27662" y="5519"/>
                      <a:pt x="27662" y="13797"/>
                    </a:cubicBezTo>
                    <a:cubicBezTo>
                      <a:pt x="27662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57" name="Google Shape;957;p22"/>
            <p:cNvGrpSpPr/>
            <p:nvPr/>
          </p:nvGrpSpPr>
          <p:grpSpPr>
            <a:xfrm>
              <a:off x="404546" y="2093684"/>
              <a:ext cx="8887861" cy="27593"/>
              <a:chOff x="1730821" y="2929071"/>
              <a:chExt cx="8887861" cy="27593"/>
            </a:xfrm>
          </p:grpSpPr>
          <p:sp>
            <p:nvSpPr>
              <p:cNvPr id="958" name="Google Shape;958;p22"/>
              <p:cNvSpPr/>
              <p:nvPr/>
            </p:nvSpPr>
            <p:spPr>
              <a:xfrm>
                <a:off x="1730821" y="2929071"/>
                <a:ext cx="29045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9045" h="27593" extrusionOk="0"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9" name="Google Shape;959;p22"/>
              <p:cNvSpPr/>
              <p:nvPr/>
            </p:nvSpPr>
            <p:spPr>
              <a:xfrm>
                <a:off x="2173416" y="2929071"/>
                <a:ext cx="8004054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8004054" h="27593" extrusionOk="0">
                    <a:moveTo>
                      <a:pt x="7988840" y="27594"/>
                    </a:moveTo>
                    <a:cubicBezTo>
                      <a:pt x="7980542" y="27594"/>
                      <a:pt x="7975009" y="22075"/>
                      <a:pt x="7975009" y="13797"/>
                    </a:cubicBezTo>
                    <a:cubicBezTo>
                      <a:pt x="7975009" y="5519"/>
                      <a:pt x="7980542" y="0"/>
                      <a:pt x="7988840" y="0"/>
                    </a:cubicBezTo>
                    <a:lnTo>
                      <a:pt x="7990224" y="0"/>
                    </a:lnTo>
                    <a:cubicBezTo>
                      <a:pt x="7998522" y="0"/>
                      <a:pt x="8004055" y="5519"/>
                      <a:pt x="8004055" y="13797"/>
                    </a:cubicBezTo>
                    <a:cubicBezTo>
                      <a:pt x="8004055" y="22075"/>
                      <a:pt x="7997139" y="27594"/>
                      <a:pt x="7988840" y="27594"/>
                    </a:cubicBezTo>
                    <a:close/>
                    <a:moveTo>
                      <a:pt x="7546245" y="27594"/>
                    </a:moveTo>
                    <a:cubicBezTo>
                      <a:pt x="7537947" y="27594"/>
                      <a:pt x="7532414" y="22075"/>
                      <a:pt x="7532414" y="13797"/>
                    </a:cubicBezTo>
                    <a:cubicBezTo>
                      <a:pt x="7532414" y="5519"/>
                      <a:pt x="7537947" y="0"/>
                      <a:pt x="7546245" y="0"/>
                    </a:cubicBezTo>
                    <a:lnTo>
                      <a:pt x="7547629" y="0"/>
                    </a:lnTo>
                    <a:cubicBezTo>
                      <a:pt x="7555927" y="0"/>
                      <a:pt x="7561460" y="5519"/>
                      <a:pt x="7561460" y="13797"/>
                    </a:cubicBezTo>
                    <a:cubicBezTo>
                      <a:pt x="7561460" y="22075"/>
                      <a:pt x="7554544" y="27594"/>
                      <a:pt x="7546245" y="27594"/>
                    </a:cubicBezTo>
                    <a:close/>
                    <a:moveTo>
                      <a:pt x="7103650" y="27594"/>
                    </a:moveTo>
                    <a:cubicBezTo>
                      <a:pt x="7095352" y="27594"/>
                      <a:pt x="7089819" y="22075"/>
                      <a:pt x="7089819" y="13797"/>
                    </a:cubicBezTo>
                    <a:cubicBezTo>
                      <a:pt x="7089819" y="5519"/>
                      <a:pt x="7095352" y="0"/>
                      <a:pt x="7103650" y="0"/>
                    </a:cubicBezTo>
                    <a:lnTo>
                      <a:pt x="7105034" y="0"/>
                    </a:lnTo>
                    <a:cubicBezTo>
                      <a:pt x="7113332" y="0"/>
                      <a:pt x="7118865" y="5519"/>
                      <a:pt x="7118865" y="13797"/>
                    </a:cubicBezTo>
                    <a:cubicBezTo>
                      <a:pt x="7118865" y="22075"/>
                      <a:pt x="7110566" y="27594"/>
                      <a:pt x="7103650" y="27594"/>
                    </a:cubicBezTo>
                    <a:close/>
                    <a:moveTo>
                      <a:pt x="6659672" y="27594"/>
                    </a:moveTo>
                    <a:cubicBezTo>
                      <a:pt x="6651374" y="27594"/>
                      <a:pt x="6645841" y="22075"/>
                      <a:pt x="6645841" y="13797"/>
                    </a:cubicBezTo>
                    <a:cubicBezTo>
                      <a:pt x="6645841" y="5519"/>
                      <a:pt x="6651374" y="0"/>
                      <a:pt x="6659672" y="0"/>
                    </a:cubicBezTo>
                    <a:lnTo>
                      <a:pt x="6661055" y="0"/>
                    </a:lnTo>
                    <a:cubicBezTo>
                      <a:pt x="6669354" y="0"/>
                      <a:pt x="6674886" y="5519"/>
                      <a:pt x="6674886" y="13797"/>
                    </a:cubicBezTo>
                    <a:cubicBezTo>
                      <a:pt x="6674886" y="22075"/>
                      <a:pt x="6667971" y="27594"/>
                      <a:pt x="6659672" y="27594"/>
                    </a:cubicBezTo>
                    <a:close/>
                    <a:moveTo>
                      <a:pt x="6217077" y="27594"/>
                    </a:moveTo>
                    <a:cubicBezTo>
                      <a:pt x="6208779" y="27594"/>
                      <a:pt x="6203246" y="22075"/>
                      <a:pt x="6203246" y="13797"/>
                    </a:cubicBezTo>
                    <a:cubicBezTo>
                      <a:pt x="6203246" y="5519"/>
                      <a:pt x="6208779" y="0"/>
                      <a:pt x="6217077" y="0"/>
                    </a:cubicBezTo>
                    <a:lnTo>
                      <a:pt x="6218460" y="0"/>
                    </a:lnTo>
                    <a:cubicBezTo>
                      <a:pt x="6226759" y="0"/>
                      <a:pt x="6232291" y="5519"/>
                      <a:pt x="6232291" y="13797"/>
                    </a:cubicBezTo>
                    <a:cubicBezTo>
                      <a:pt x="6232291" y="22075"/>
                      <a:pt x="6225376" y="27594"/>
                      <a:pt x="6217077" y="27594"/>
                    </a:cubicBezTo>
                    <a:close/>
                    <a:moveTo>
                      <a:pt x="5774482" y="27594"/>
                    </a:moveTo>
                    <a:cubicBezTo>
                      <a:pt x="5766183" y="27594"/>
                      <a:pt x="5760651" y="22075"/>
                      <a:pt x="5760651" y="13797"/>
                    </a:cubicBezTo>
                    <a:cubicBezTo>
                      <a:pt x="5760651" y="5519"/>
                      <a:pt x="5766183" y="0"/>
                      <a:pt x="5774482" y="0"/>
                    </a:cubicBezTo>
                    <a:lnTo>
                      <a:pt x="5775865" y="0"/>
                    </a:lnTo>
                    <a:cubicBezTo>
                      <a:pt x="5784164" y="0"/>
                      <a:pt x="5789696" y="5519"/>
                      <a:pt x="5789696" y="13797"/>
                    </a:cubicBezTo>
                    <a:cubicBezTo>
                      <a:pt x="5789696" y="22075"/>
                      <a:pt x="5781398" y="27594"/>
                      <a:pt x="5774482" y="27594"/>
                    </a:cubicBezTo>
                    <a:close/>
                    <a:moveTo>
                      <a:pt x="5330504" y="27594"/>
                    </a:moveTo>
                    <a:cubicBezTo>
                      <a:pt x="5322205" y="27594"/>
                      <a:pt x="5316673" y="22075"/>
                      <a:pt x="5316673" y="13797"/>
                    </a:cubicBezTo>
                    <a:cubicBezTo>
                      <a:pt x="5316673" y="5519"/>
                      <a:pt x="5322205" y="0"/>
                      <a:pt x="5330504" y="0"/>
                    </a:cubicBezTo>
                    <a:lnTo>
                      <a:pt x="5331887" y="0"/>
                    </a:lnTo>
                    <a:cubicBezTo>
                      <a:pt x="5340186" y="0"/>
                      <a:pt x="5345718" y="5519"/>
                      <a:pt x="5345718" y="13797"/>
                    </a:cubicBezTo>
                    <a:cubicBezTo>
                      <a:pt x="5345718" y="22075"/>
                      <a:pt x="5338803" y="27594"/>
                      <a:pt x="5330504" y="27594"/>
                    </a:cubicBezTo>
                    <a:close/>
                    <a:moveTo>
                      <a:pt x="4887909" y="27594"/>
                    </a:moveTo>
                    <a:cubicBezTo>
                      <a:pt x="4879610" y="27594"/>
                      <a:pt x="4874078" y="22075"/>
                      <a:pt x="4874078" y="13797"/>
                    </a:cubicBezTo>
                    <a:cubicBezTo>
                      <a:pt x="4874078" y="5519"/>
                      <a:pt x="4879610" y="0"/>
                      <a:pt x="4887909" y="0"/>
                    </a:cubicBezTo>
                    <a:lnTo>
                      <a:pt x="4889292" y="0"/>
                    </a:lnTo>
                    <a:cubicBezTo>
                      <a:pt x="4897591" y="0"/>
                      <a:pt x="4903123" y="5519"/>
                      <a:pt x="4903123" y="13797"/>
                    </a:cubicBezTo>
                    <a:cubicBezTo>
                      <a:pt x="4903123" y="22075"/>
                      <a:pt x="4896208" y="27594"/>
                      <a:pt x="4887909" y="27594"/>
                    </a:cubicBezTo>
                    <a:close/>
                    <a:moveTo>
                      <a:pt x="4445314" y="27594"/>
                    </a:moveTo>
                    <a:cubicBezTo>
                      <a:pt x="4437015" y="27594"/>
                      <a:pt x="4431483" y="22075"/>
                      <a:pt x="4431483" y="13797"/>
                    </a:cubicBezTo>
                    <a:cubicBezTo>
                      <a:pt x="4431483" y="5519"/>
                      <a:pt x="4437015" y="0"/>
                      <a:pt x="4445314" y="0"/>
                    </a:cubicBezTo>
                    <a:lnTo>
                      <a:pt x="4446697" y="0"/>
                    </a:lnTo>
                    <a:cubicBezTo>
                      <a:pt x="4454996" y="0"/>
                      <a:pt x="4460528" y="5519"/>
                      <a:pt x="4460528" y="13797"/>
                    </a:cubicBezTo>
                    <a:cubicBezTo>
                      <a:pt x="4460528" y="22075"/>
                      <a:pt x="4452229" y="27594"/>
                      <a:pt x="4445314" y="27594"/>
                    </a:cubicBezTo>
                    <a:close/>
                    <a:moveTo>
                      <a:pt x="4001336" y="27594"/>
                    </a:moveTo>
                    <a:cubicBezTo>
                      <a:pt x="3993037" y="27594"/>
                      <a:pt x="3987504" y="22075"/>
                      <a:pt x="3987504" y="13797"/>
                    </a:cubicBezTo>
                    <a:cubicBezTo>
                      <a:pt x="3987504" y="5519"/>
                      <a:pt x="3993037" y="0"/>
                      <a:pt x="4001336" y="0"/>
                    </a:cubicBezTo>
                    <a:lnTo>
                      <a:pt x="4002719" y="0"/>
                    </a:lnTo>
                    <a:cubicBezTo>
                      <a:pt x="4011018" y="0"/>
                      <a:pt x="4016550" y="5519"/>
                      <a:pt x="4016550" y="13797"/>
                    </a:cubicBezTo>
                    <a:cubicBezTo>
                      <a:pt x="4016550" y="22075"/>
                      <a:pt x="4009634" y="27594"/>
                      <a:pt x="4001336" y="27594"/>
                    </a:cubicBezTo>
                    <a:close/>
                    <a:moveTo>
                      <a:pt x="3558741" y="27594"/>
                    </a:moveTo>
                    <a:lnTo>
                      <a:pt x="3557358" y="27594"/>
                    </a:lnTo>
                    <a:cubicBezTo>
                      <a:pt x="3549059" y="27594"/>
                      <a:pt x="3543527" y="22075"/>
                      <a:pt x="3543527" y="13797"/>
                    </a:cubicBezTo>
                    <a:cubicBezTo>
                      <a:pt x="3543527" y="5519"/>
                      <a:pt x="3549059" y="0"/>
                      <a:pt x="3557358" y="0"/>
                    </a:cubicBezTo>
                    <a:lnTo>
                      <a:pt x="3558741" y="0"/>
                    </a:lnTo>
                    <a:cubicBezTo>
                      <a:pt x="3567039" y="0"/>
                      <a:pt x="3572572" y="5519"/>
                      <a:pt x="3572572" y="13797"/>
                    </a:cubicBezTo>
                    <a:cubicBezTo>
                      <a:pt x="3572572" y="22075"/>
                      <a:pt x="3567039" y="27594"/>
                      <a:pt x="3558741" y="27594"/>
                    </a:cubicBezTo>
                    <a:close/>
                    <a:moveTo>
                      <a:pt x="3116146" y="27594"/>
                    </a:moveTo>
                    <a:cubicBezTo>
                      <a:pt x="3107847" y="27594"/>
                      <a:pt x="3102314" y="22075"/>
                      <a:pt x="3102314" y="13797"/>
                    </a:cubicBezTo>
                    <a:cubicBezTo>
                      <a:pt x="3102314" y="5519"/>
                      <a:pt x="3107847" y="0"/>
                      <a:pt x="3116146" y="0"/>
                    </a:cubicBezTo>
                    <a:lnTo>
                      <a:pt x="3117529" y="0"/>
                    </a:lnTo>
                    <a:cubicBezTo>
                      <a:pt x="3125827" y="0"/>
                      <a:pt x="3131360" y="5519"/>
                      <a:pt x="3131360" y="13797"/>
                    </a:cubicBezTo>
                    <a:cubicBezTo>
                      <a:pt x="3131360" y="22075"/>
                      <a:pt x="3123061" y="27594"/>
                      <a:pt x="3116146" y="27594"/>
                    </a:cubicBezTo>
                    <a:close/>
                    <a:moveTo>
                      <a:pt x="2672168" y="27594"/>
                    </a:moveTo>
                    <a:lnTo>
                      <a:pt x="2670785" y="27594"/>
                    </a:lnTo>
                    <a:cubicBezTo>
                      <a:pt x="2662486" y="27594"/>
                      <a:pt x="2656953" y="22075"/>
                      <a:pt x="2656953" y="13797"/>
                    </a:cubicBezTo>
                    <a:cubicBezTo>
                      <a:pt x="2656953" y="5519"/>
                      <a:pt x="2662486" y="0"/>
                      <a:pt x="2670785" y="0"/>
                    </a:cubicBezTo>
                    <a:lnTo>
                      <a:pt x="2672168" y="0"/>
                    </a:lnTo>
                    <a:cubicBezTo>
                      <a:pt x="2680466" y="0"/>
                      <a:pt x="2685999" y="5519"/>
                      <a:pt x="2685999" y="13797"/>
                    </a:cubicBezTo>
                    <a:cubicBezTo>
                      <a:pt x="2685999" y="22075"/>
                      <a:pt x="2680466" y="27594"/>
                      <a:pt x="2672168" y="27594"/>
                    </a:cubicBezTo>
                    <a:close/>
                    <a:moveTo>
                      <a:pt x="2229573" y="27594"/>
                    </a:moveTo>
                    <a:cubicBezTo>
                      <a:pt x="2221274" y="27594"/>
                      <a:pt x="2215741" y="22075"/>
                      <a:pt x="2215741" y="13797"/>
                    </a:cubicBezTo>
                    <a:cubicBezTo>
                      <a:pt x="2215741" y="5519"/>
                      <a:pt x="2221274" y="0"/>
                      <a:pt x="2229573" y="0"/>
                    </a:cubicBezTo>
                    <a:lnTo>
                      <a:pt x="2230956" y="0"/>
                    </a:lnTo>
                    <a:cubicBezTo>
                      <a:pt x="2239254" y="0"/>
                      <a:pt x="2244787" y="5519"/>
                      <a:pt x="2244787" y="13797"/>
                    </a:cubicBezTo>
                    <a:cubicBezTo>
                      <a:pt x="2244787" y="22075"/>
                      <a:pt x="2237871" y="27594"/>
                      <a:pt x="2229573" y="27594"/>
                    </a:cubicBezTo>
                    <a:close/>
                    <a:moveTo>
                      <a:pt x="1786977" y="27594"/>
                    </a:moveTo>
                    <a:cubicBezTo>
                      <a:pt x="1778679" y="27594"/>
                      <a:pt x="1773146" y="22075"/>
                      <a:pt x="1773146" y="13797"/>
                    </a:cubicBezTo>
                    <a:cubicBezTo>
                      <a:pt x="1773146" y="5519"/>
                      <a:pt x="1778679" y="0"/>
                      <a:pt x="1786977" y="0"/>
                    </a:cubicBezTo>
                    <a:lnTo>
                      <a:pt x="1788361" y="0"/>
                    </a:lnTo>
                    <a:cubicBezTo>
                      <a:pt x="1796659" y="0"/>
                      <a:pt x="1802192" y="5519"/>
                      <a:pt x="1802192" y="13797"/>
                    </a:cubicBezTo>
                    <a:cubicBezTo>
                      <a:pt x="1802192" y="22075"/>
                      <a:pt x="1793893" y="27594"/>
                      <a:pt x="1786977" y="27594"/>
                    </a:cubicBezTo>
                    <a:close/>
                    <a:moveTo>
                      <a:pt x="1342999" y="27594"/>
                    </a:moveTo>
                    <a:lnTo>
                      <a:pt x="1341616" y="27594"/>
                    </a:lnTo>
                    <a:cubicBezTo>
                      <a:pt x="1333317" y="27594"/>
                      <a:pt x="1327785" y="22075"/>
                      <a:pt x="1327785" y="13797"/>
                    </a:cubicBezTo>
                    <a:cubicBezTo>
                      <a:pt x="1327785" y="5519"/>
                      <a:pt x="1333317" y="0"/>
                      <a:pt x="1341616" y="0"/>
                    </a:cubicBezTo>
                    <a:lnTo>
                      <a:pt x="1342999" y="0"/>
                    </a:lnTo>
                    <a:cubicBezTo>
                      <a:pt x="1351298" y="0"/>
                      <a:pt x="1356831" y="5519"/>
                      <a:pt x="1356831" y="13797"/>
                    </a:cubicBezTo>
                    <a:cubicBezTo>
                      <a:pt x="1356831" y="22075"/>
                      <a:pt x="1351298" y="27594"/>
                      <a:pt x="1342999" y="27594"/>
                    </a:cubicBezTo>
                    <a:close/>
                    <a:moveTo>
                      <a:pt x="900404" y="27594"/>
                    </a:moveTo>
                    <a:cubicBezTo>
                      <a:pt x="892106" y="27594"/>
                      <a:pt x="886573" y="22075"/>
                      <a:pt x="886573" y="13797"/>
                    </a:cubicBezTo>
                    <a:cubicBezTo>
                      <a:pt x="886573" y="5519"/>
                      <a:pt x="892106" y="0"/>
                      <a:pt x="900404" y="0"/>
                    </a:cubicBezTo>
                    <a:lnTo>
                      <a:pt x="901787" y="0"/>
                    </a:lnTo>
                    <a:cubicBezTo>
                      <a:pt x="910086" y="0"/>
                      <a:pt x="915618" y="5519"/>
                      <a:pt x="915618" y="13797"/>
                    </a:cubicBezTo>
                    <a:cubicBezTo>
                      <a:pt x="915618" y="22075"/>
                      <a:pt x="908703" y="27594"/>
                      <a:pt x="900404" y="27594"/>
                    </a:cubicBezTo>
                    <a:close/>
                    <a:moveTo>
                      <a:pt x="457809" y="27594"/>
                    </a:moveTo>
                    <a:lnTo>
                      <a:pt x="456426" y="27594"/>
                    </a:lnTo>
                    <a:cubicBezTo>
                      <a:pt x="448127" y="27594"/>
                      <a:pt x="442595" y="22075"/>
                      <a:pt x="442595" y="13797"/>
                    </a:cubicBezTo>
                    <a:cubicBezTo>
                      <a:pt x="442595" y="5519"/>
                      <a:pt x="448127" y="0"/>
                      <a:pt x="456426" y="0"/>
                    </a:cubicBezTo>
                    <a:lnTo>
                      <a:pt x="457809" y="0"/>
                    </a:lnTo>
                    <a:cubicBezTo>
                      <a:pt x="466108" y="0"/>
                      <a:pt x="471640" y="5519"/>
                      <a:pt x="471640" y="13797"/>
                    </a:cubicBezTo>
                    <a:cubicBezTo>
                      <a:pt x="471640" y="22075"/>
                      <a:pt x="464725" y="27594"/>
                      <a:pt x="457809" y="27594"/>
                    </a:cubicBezTo>
                    <a:close/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0" name="Google Shape;960;p22"/>
              <p:cNvSpPr/>
              <p:nvPr/>
            </p:nvSpPr>
            <p:spPr>
              <a:xfrm>
                <a:off x="10591020" y="2929071"/>
                <a:ext cx="27662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7662" h="27593" extrusionOk="0">
                    <a:moveTo>
                      <a:pt x="13831" y="27594"/>
                    </a:moveTo>
                    <a:cubicBezTo>
                      <a:pt x="5533" y="27594"/>
                      <a:pt x="0" y="22075"/>
                      <a:pt x="0" y="13797"/>
                    </a:cubicBezTo>
                    <a:cubicBezTo>
                      <a:pt x="0" y="5519"/>
                      <a:pt x="5533" y="0"/>
                      <a:pt x="13831" y="0"/>
                    </a:cubicBezTo>
                    <a:lnTo>
                      <a:pt x="13831" y="0"/>
                    </a:lnTo>
                    <a:cubicBezTo>
                      <a:pt x="22130" y="0"/>
                      <a:pt x="27662" y="5519"/>
                      <a:pt x="27662" y="13797"/>
                    </a:cubicBezTo>
                    <a:cubicBezTo>
                      <a:pt x="27662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61" name="Google Shape;961;p22"/>
            <p:cNvGrpSpPr/>
            <p:nvPr/>
          </p:nvGrpSpPr>
          <p:grpSpPr>
            <a:xfrm>
              <a:off x="404546" y="2557262"/>
              <a:ext cx="8887861" cy="27593"/>
              <a:chOff x="1730821" y="3392649"/>
              <a:chExt cx="8887861" cy="27593"/>
            </a:xfrm>
          </p:grpSpPr>
          <p:sp>
            <p:nvSpPr>
              <p:cNvPr id="962" name="Google Shape;962;p22"/>
              <p:cNvSpPr/>
              <p:nvPr/>
            </p:nvSpPr>
            <p:spPr>
              <a:xfrm>
                <a:off x="1730821" y="3392649"/>
                <a:ext cx="29045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9045" h="27593" extrusionOk="0"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3" name="Google Shape;963;p22"/>
              <p:cNvSpPr/>
              <p:nvPr/>
            </p:nvSpPr>
            <p:spPr>
              <a:xfrm>
                <a:off x="2173416" y="3392649"/>
                <a:ext cx="8004054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8004054" h="27593" extrusionOk="0">
                    <a:moveTo>
                      <a:pt x="7988840" y="27594"/>
                    </a:moveTo>
                    <a:cubicBezTo>
                      <a:pt x="7980542" y="27594"/>
                      <a:pt x="7975009" y="22075"/>
                      <a:pt x="7975009" y="13797"/>
                    </a:cubicBezTo>
                    <a:cubicBezTo>
                      <a:pt x="7975009" y="5519"/>
                      <a:pt x="7980542" y="0"/>
                      <a:pt x="7988840" y="0"/>
                    </a:cubicBezTo>
                    <a:lnTo>
                      <a:pt x="7990224" y="0"/>
                    </a:lnTo>
                    <a:cubicBezTo>
                      <a:pt x="7998522" y="0"/>
                      <a:pt x="8004055" y="5519"/>
                      <a:pt x="8004055" y="13797"/>
                    </a:cubicBezTo>
                    <a:cubicBezTo>
                      <a:pt x="8004055" y="22075"/>
                      <a:pt x="7997139" y="27594"/>
                      <a:pt x="7988840" y="27594"/>
                    </a:cubicBezTo>
                    <a:close/>
                    <a:moveTo>
                      <a:pt x="7546245" y="27594"/>
                    </a:moveTo>
                    <a:cubicBezTo>
                      <a:pt x="7537947" y="27594"/>
                      <a:pt x="7532414" y="22075"/>
                      <a:pt x="7532414" y="13797"/>
                    </a:cubicBezTo>
                    <a:cubicBezTo>
                      <a:pt x="7532414" y="5519"/>
                      <a:pt x="7537947" y="0"/>
                      <a:pt x="7546245" y="0"/>
                    </a:cubicBezTo>
                    <a:lnTo>
                      <a:pt x="7547629" y="0"/>
                    </a:lnTo>
                    <a:cubicBezTo>
                      <a:pt x="7555927" y="0"/>
                      <a:pt x="7561460" y="5519"/>
                      <a:pt x="7561460" y="13797"/>
                    </a:cubicBezTo>
                    <a:cubicBezTo>
                      <a:pt x="7561460" y="22075"/>
                      <a:pt x="7554544" y="27594"/>
                      <a:pt x="7546245" y="27594"/>
                    </a:cubicBezTo>
                    <a:close/>
                    <a:moveTo>
                      <a:pt x="7103650" y="27594"/>
                    </a:moveTo>
                    <a:cubicBezTo>
                      <a:pt x="7095352" y="27594"/>
                      <a:pt x="7089819" y="22075"/>
                      <a:pt x="7089819" y="13797"/>
                    </a:cubicBezTo>
                    <a:cubicBezTo>
                      <a:pt x="7089819" y="5519"/>
                      <a:pt x="7095352" y="0"/>
                      <a:pt x="7103650" y="0"/>
                    </a:cubicBezTo>
                    <a:lnTo>
                      <a:pt x="7105034" y="0"/>
                    </a:lnTo>
                    <a:cubicBezTo>
                      <a:pt x="7113332" y="0"/>
                      <a:pt x="7118865" y="5519"/>
                      <a:pt x="7118865" y="13797"/>
                    </a:cubicBezTo>
                    <a:cubicBezTo>
                      <a:pt x="7118865" y="22075"/>
                      <a:pt x="7110566" y="27594"/>
                      <a:pt x="7103650" y="27594"/>
                    </a:cubicBezTo>
                    <a:close/>
                    <a:moveTo>
                      <a:pt x="6659672" y="27594"/>
                    </a:moveTo>
                    <a:cubicBezTo>
                      <a:pt x="6651374" y="27594"/>
                      <a:pt x="6645841" y="22075"/>
                      <a:pt x="6645841" y="13797"/>
                    </a:cubicBezTo>
                    <a:cubicBezTo>
                      <a:pt x="6645841" y="5519"/>
                      <a:pt x="6651374" y="0"/>
                      <a:pt x="6659672" y="0"/>
                    </a:cubicBezTo>
                    <a:lnTo>
                      <a:pt x="6661055" y="0"/>
                    </a:lnTo>
                    <a:cubicBezTo>
                      <a:pt x="6669354" y="0"/>
                      <a:pt x="6674886" y="5519"/>
                      <a:pt x="6674886" y="13797"/>
                    </a:cubicBezTo>
                    <a:cubicBezTo>
                      <a:pt x="6674886" y="22075"/>
                      <a:pt x="6667971" y="27594"/>
                      <a:pt x="6659672" y="27594"/>
                    </a:cubicBezTo>
                    <a:close/>
                    <a:moveTo>
                      <a:pt x="6217077" y="27594"/>
                    </a:moveTo>
                    <a:cubicBezTo>
                      <a:pt x="6208779" y="27594"/>
                      <a:pt x="6203246" y="22075"/>
                      <a:pt x="6203246" y="13797"/>
                    </a:cubicBezTo>
                    <a:cubicBezTo>
                      <a:pt x="6203246" y="5519"/>
                      <a:pt x="6208779" y="0"/>
                      <a:pt x="6217077" y="0"/>
                    </a:cubicBezTo>
                    <a:lnTo>
                      <a:pt x="6218460" y="0"/>
                    </a:lnTo>
                    <a:cubicBezTo>
                      <a:pt x="6226759" y="0"/>
                      <a:pt x="6232291" y="5519"/>
                      <a:pt x="6232291" y="13797"/>
                    </a:cubicBezTo>
                    <a:cubicBezTo>
                      <a:pt x="6232291" y="22075"/>
                      <a:pt x="6225376" y="27594"/>
                      <a:pt x="6217077" y="27594"/>
                    </a:cubicBezTo>
                    <a:close/>
                    <a:moveTo>
                      <a:pt x="5774482" y="27594"/>
                    </a:moveTo>
                    <a:cubicBezTo>
                      <a:pt x="5766183" y="27594"/>
                      <a:pt x="5760651" y="22075"/>
                      <a:pt x="5760651" y="13797"/>
                    </a:cubicBezTo>
                    <a:cubicBezTo>
                      <a:pt x="5760651" y="5519"/>
                      <a:pt x="5766183" y="0"/>
                      <a:pt x="5774482" y="0"/>
                    </a:cubicBezTo>
                    <a:lnTo>
                      <a:pt x="5775865" y="0"/>
                    </a:lnTo>
                    <a:cubicBezTo>
                      <a:pt x="5784164" y="0"/>
                      <a:pt x="5789696" y="5519"/>
                      <a:pt x="5789696" y="13797"/>
                    </a:cubicBezTo>
                    <a:cubicBezTo>
                      <a:pt x="5789696" y="22075"/>
                      <a:pt x="5781398" y="27594"/>
                      <a:pt x="5774482" y="27594"/>
                    </a:cubicBezTo>
                    <a:close/>
                    <a:moveTo>
                      <a:pt x="5330504" y="27594"/>
                    </a:moveTo>
                    <a:cubicBezTo>
                      <a:pt x="5322205" y="27594"/>
                      <a:pt x="5316673" y="22075"/>
                      <a:pt x="5316673" y="13797"/>
                    </a:cubicBezTo>
                    <a:cubicBezTo>
                      <a:pt x="5316673" y="5519"/>
                      <a:pt x="5322205" y="0"/>
                      <a:pt x="5330504" y="0"/>
                    </a:cubicBezTo>
                    <a:lnTo>
                      <a:pt x="5331887" y="0"/>
                    </a:lnTo>
                    <a:cubicBezTo>
                      <a:pt x="5340186" y="0"/>
                      <a:pt x="5345718" y="5519"/>
                      <a:pt x="5345718" y="13797"/>
                    </a:cubicBezTo>
                    <a:cubicBezTo>
                      <a:pt x="5345718" y="22075"/>
                      <a:pt x="5338803" y="27594"/>
                      <a:pt x="5330504" y="27594"/>
                    </a:cubicBezTo>
                    <a:close/>
                    <a:moveTo>
                      <a:pt x="4887909" y="27594"/>
                    </a:moveTo>
                    <a:cubicBezTo>
                      <a:pt x="4879610" y="27594"/>
                      <a:pt x="4874078" y="22075"/>
                      <a:pt x="4874078" y="13797"/>
                    </a:cubicBezTo>
                    <a:cubicBezTo>
                      <a:pt x="4874078" y="5519"/>
                      <a:pt x="4879610" y="0"/>
                      <a:pt x="4887909" y="0"/>
                    </a:cubicBezTo>
                    <a:lnTo>
                      <a:pt x="4889292" y="0"/>
                    </a:lnTo>
                    <a:cubicBezTo>
                      <a:pt x="4897591" y="0"/>
                      <a:pt x="4903123" y="5519"/>
                      <a:pt x="4903123" y="13797"/>
                    </a:cubicBezTo>
                    <a:cubicBezTo>
                      <a:pt x="4903123" y="22075"/>
                      <a:pt x="4896208" y="27594"/>
                      <a:pt x="4887909" y="27594"/>
                    </a:cubicBezTo>
                    <a:close/>
                    <a:moveTo>
                      <a:pt x="4445314" y="27594"/>
                    </a:moveTo>
                    <a:cubicBezTo>
                      <a:pt x="4437015" y="27594"/>
                      <a:pt x="4431483" y="22075"/>
                      <a:pt x="4431483" y="13797"/>
                    </a:cubicBezTo>
                    <a:cubicBezTo>
                      <a:pt x="4431483" y="5519"/>
                      <a:pt x="4437015" y="0"/>
                      <a:pt x="4445314" y="0"/>
                    </a:cubicBezTo>
                    <a:lnTo>
                      <a:pt x="4446697" y="0"/>
                    </a:lnTo>
                    <a:cubicBezTo>
                      <a:pt x="4454996" y="0"/>
                      <a:pt x="4460528" y="5519"/>
                      <a:pt x="4460528" y="13797"/>
                    </a:cubicBezTo>
                    <a:cubicBezTo>
                      <a:pt x="4460528" y="22075"/>
                      <a:pt x="4452229" y="27594"/>
                      <a:pt x="4445314" y="27594"/>
                    </a:cubicBezTo>
                    <a:close/>
                    <a:moveTo>
                      <a:pt x="4001336" y="27594"/>
                    </a:moveTo>
                    <a:cubicBezTo>
                      <a:pt x="3993037" y="27594"/>
                      <a:pt x="3987504" y="22075"/>
                      <a:pt x="3987504" y="13797"/>
                    </a:cubicBezTo>
                    <a:cubicBezTo>
                      <a:pt x="3987504" y="5519"/>
                      <a:pt x="3993037" y="0"/>
                      <a:pt x="4001336" y="0"/>
                    </a:cubicBezTo>
                    <a:lnTo>
                      <a:pt x="4002719" y="0"/>
                    </a:lnTo>
                    <a:cubicBezTo>
                      <a:pt x="4011018" y="0"/>
                      <a:pt x="4016550" y="5519"/>
                      <a:pt x="4016550" y="13797"/>
                    </a:cubicBezTo>
                    <a:cubicBezTo>
                      <a:pt x="4016550" y="22075"/>
                      <a:pt x="4009634" y="27594"/>
                      <a:pt x="4001336" y="27594"/>
                    </a:cubicBezTo>
                    <a:close/>
                    <a:moveTo>
                      <a:pt x="3558741" y="27594"/>
                    </a:moveTo>
                    <a:lnTo>
                      <a:pt x="3557358" y="27594"/>
                    </a:lnTo>
                    <a:cubicBezTo>
                      <a:pt x="3549059" y="27594"/>
                      <a:pt x="3543527" y="22075"/>
                      <a:pt x="3543527" y="13797"/>
                    </a:cubicBezTo>
                    <a:cubicBezTo>
                      <a:pt x="3543527" y="5519"/>
                      <a:pt x="3549059" y="0"/>
                      <a:pt x="3557358" y="0"/>
                    </a:cubicBezTo>
                    <a:lnTo>
                      <a:pt x="3558741" y="0"/>
                    </a:lnTo>
                    <a:cubicBezTo>
                      <a:pt x="3567039" y="0"/>
                      <a:pt x="3572572" y="5519"/>
                      <a:pt x="3572572" y="13797"/>
                    </a:cubicBezTo>
                    <a:cubicBezTo>
                      <a:pt x="3572572" y="22075"/>
                      <a:pt x="3567039" y="27594"/>
                      <a:pt x="3558741" y="27594"/>
                    </a:cubicBezTo>
                    <a:close/>
                    <a:moveTo>
                      <a:pt x="3116146" y="27594"/>
                    </a:moveTo>
                    <a:cubicBezTo>
                      <a:pt x="3107847" y="27594"/>
                      <a:pt x="3102314" y="22075"/>
                      <a:pt x="3102314" y="13797"/>
                    </a:cubicBezTo>
                    <a:cubicBezTo>
                      <a:pt x="3102314" y="5519"/>
                      <a:pt x="3107847" y="0"/>
                      <a:pt x="3116146" y="0"/>
                    </a:cubicBezTo>
                    <a:lnTo>
                      <a:pt x="3117529" y="0"/>
                    </a:lnTo>
                    <a:cubicBezTo>
                      <a:pt x="3125827" y="0"/>
                      <a:pt x="3131360" y="5519"/>
                      <a:pt x="3131360" y="13797"/>
                    </a:cubicBezTo>
                    <a:cubicBezTo>
                      <a:pt x="3131360" y="22075"/>
                      <a:pt x="3123061" y="27594"/>
                      <a:pt x="3116146" y="27594"/>
                    </a:cubicBezTo>
                    <a:close/>
                    <a:moveTo>
                      <a:pt x="2672168" y="27594"/>
                    </a:moveTo>
                    <a:lnTo>
                      <a:pt x="2670785" y="27594"/>
                    </a:lnTo>
                    <a:cubicBezTo>
                      <a:pt x="2662486" y="27594"/>
                      <a:pt x="2656953" y="22075"/>
                      <a:pt x="2656953" y="13797"/>
                    </a:cubicBezTo>
                    <a:cubicBezTo>
                      <a:pt x="2656953" y="5519"/>
                      <a:pt x="2662486" y="0"/>
                      <a:pt x="2670785" y="0"/>
                    </a:cubicBezTo>
                    <a:lnTo>
                      <a:pt x="2672168" y="0"/>
                    </a:lnTo>
                    <a:cubicBezTo>
                      <a:pt x="2680466" y="0"/>
                      <a:pt x="2685999" y="5519"/>
                      <a:pt x="2685999" y="13797"/>
                    </a:cubicBezTo>
                    <a:cubicBezTo>
                      <a:pt x="2685999" y="22075"/>
                      <a:pt x="2680466" y="27594"/>
                      <a:pt x="2672168" y="27594"/>
                    </a:cubicBezTo>
                    <a:close/>
                    <a:moveTo>
                      <a:pt x="2229573" y="27594"/>
                    </a:moveTo>
                    <a:cubicBezTo>
                      <a:pt x="2221274" y="27594"/>
                      <a:pt x="2215741" y="22075"/>
                      <a:pt x="2215741" y="13797"/>
                    </a:cubicBezTo>
                    <a:cubicBezTo>
                      <a:pt x="2215741" y="5519"/>
                      <a:pt x="2221274" y="0"/>
                      <a:pt x="2229573" y="0"/>
                    </a:cubicBezTo>
                    <a:lnTo>
                      <a:pt x="2230956" y="0"/>
                    </a:lnTo>
                    <a:cubicBezTo>
                      <a:pt x="2239254" y="0"/>
                      <a:pt x="2244787" y="5519"/>
                      <a:pt x="2244787" y="13797"/>
                    </a:cubicBezTo>
                    <a:cubicBezTo>
                      <a:pt x="2244787" y="22075"/>
                      <a:pt x="2237871" y="27594"/>
                      <a:pt x="2229573" y="27594"/>
                    </a:cubicBezTo>
                    <a:close/>
                    <a:moveTo>
                      <a:pt x="1786977" y="27594"/>
                    </a:moveTo>
                    <a:cubicBezTo>
                      <a:pt x="1778679" y="27594"/>
                      <a:pt x="1773146" y="22075"/>
                      <a:pt x="1773146" y="13797"/>
                    </a:cubicBezTo>
                    <a:cubicBezTo>
                      <a:pt x="1773146" y="5519"/>
                      <a:pt x="1778679" y="0"/>
                      <a:pt x="1786977" y="0"/>
                    </a:cubicBezTo>
                    <a:lnTo>
                      <a:pt x="1788361" y="0"/>
                    </a:lnTo>
                    <a:cubicBezTo>
                      <a:pt x="1796659" y="0"/>
                      <a:pt x="1802192" y="5519"/>
                      <a:pt x="1802192" y="13797"/>
                    </a:cubicBezTo>
                    <a:cubicBezTo>
                      <a:pt x="1802192" y="22075"/>
                      <a:pt x="1793893" y="27594"/>
                      <a:pt x="1786977" y="27594"/>
                    </a:cubicBezTo>
                    <a:close/>
                    <a:moveTo>
                      <a:pt x="1342999" y="27594"/>
                    </a:moveTo>
                    <a:lnTo>
                      <a:pt x="1341616" y="27594"/>
                    </a:lnTo>
                    <a:cubicBezTo>
                      <a:pt x="1333317" y="27594"/>
                      <a:pt x="1327785" y="22075"/>
                      <a:pt x="1327785" y="13797"/>
                    </a:cubicBezTo>
                    <a:cubicBezTo>
                      <a:pt x="1327785" y="5519"/>
                      <a:pt x="1333317" y="0"/>
                      <a:pt x="1341616" y="0"/>
                    </a:cubicBezTo>
                    <a:lnTo>
                      <a:pt x="1342999" y="0"/>
                    </a:lnTo>
                    <a:cubicBezTo>
                      <a:pt x="1351298" y="0"/>
                      <a:pt x="1356831" y="5519"/>
                      <a:pt x="1356831" y="13797"/>
                    </a:cubicBezTo>
                    <a:cubicBezTo>
                      <a:pt x="1356831" y="22075"/>
                      <a:pt x="1351298" y="27594"/>
                      <a:pt x="1342999" y="27594"/>
                    </a:cubicBezTo>
                    <a:close/>
                    <a:moveTo>
                      <a:pt x="900404" y="27594"/>
                    </a:moveTo>
                    <a:cubicBezTo>
                      <a:pt x="892106" y="27594"/>
                      <a:pt x="886573" y="22075"/>
                      <a:pt x="886573" y="13797"/>
                    </a:cubicBezTo>
                    <a:cubicBezTo>
                      <a:pt x="886573" y="5519"/>
                      <a:pt x="892106" y="0"/>
                      <a:pt x="900404" y="0"/>
                    </a:cubicBezTo>
                    <a:lnTo>
                      <a:pt x="901787" y="0"/>
                    </a:lnTo>
                    <a:cubicBezTo>
                      <a:pt x="910086" y="0"/>
                      <a:pt x="915618" y="5519"/>
                      <a:pt x="915618" y="13797"/>
                    </a:cubicBezTo>
                    <a:cubicBezTo>
                      <a:pt x="915618" y="22075"/>
                      <a:pt x="908703" y="27594"/>
                      <a:pt x="900404" y="27594"/>
                    </a:cubicBezTo>
                    <a:close/>
                    <a:moveTo>
                      <a:pt x="457809" y="27594"/>
                    </a:moveTo>
                    <a:lnTo>
                      <a:pt x="456426" y="27594"/>
                    </a:lnTo>
                    <a:cubicBezTo>
                      <a:pt x="448127" y="27594"/>
                      <a:pt x="442595" y="22075"/>
                      <a:pt x="442595" y="13797"/>
                    </a:cubicBezTo>
                    <a:cubicBezTo>
                      <a:pt x="442595" y="5519"/>
                      <a:pt x="448127" y="0"/>
                      <a:pt x="456426" y="0"/>
                    </a:cubicBezTo>
                    <a:lnTo>
                      <a:pt x="457809" y="0"/>
                    </a:lnTo>
                    <a:cubicBezTo>
                      <a:pt x="466108" y="0"/>
                      <a:pt x="471640" y="5519"/>
                      <a:pt x="471640" y="13797"/>
                    </a:cubicBezTo>
                    <a:cubicBezTo>
                      <a:pt x="471640" y="22075"/>
                      <a:pt x="464725" y="27594"/>
                      <a:pt x="457809" y="27594"/>
                    </a:cubicBezTo>
                    <a:close/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4" name="Google Shape;964;p22"/>
              <p:cNvSpPr/>
              <p:nvPr/>
            </p:nvSpPr>
            <p:spPr>
              <a:xfrm>
                <a:off x="10591020" y="3392649"/>
                <a:ext cx="27662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7662" h="27593" extrusionOk="0">
                    <a:moveTo>
                      <a:pt x="13831" y="27594"/>
                    </a:moveTo>
                    <a:cubicBezTo>
                      <a:pt x="5533" y="27594"/>
                      <a:pt x="0" y="22075"/>
                      <a:pt x="0" y="13797"/>
                    </a:cubicBezTo>
                    <a:cubicBezTo>
                      <a:pt x="0" y="5519"/>
                      <a:pt x="5533" y="0"/>
                      <a:pt x="13831" y="0"/>
                    </a:cubicBezTo>
                    <a:lnTo>
                      <a:pt x="13831" y="0"/>
                    </a:lnTo>
                    <a:cubicBezTo>
                      <a:pt x="22130" y="0"/>
                      <a:pt x="27662" y="5519"/>
                      <a:pt x="27662" y="13797"/>
                    </a:cubicBezTo>
                    <a:cubicBezTo>
                      <a:pt x="27662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65" name="Google Shape;965;p22"/>
            <p:cNvGrpSpPr/>
            <p:nvPr/>
          </p:nvGrpSpPr>
          <p:grpSpPr>
            <a:xfrm>
              <a:off x="404546" y="3022218"/>
              <a:ext cx="8887861" cy="27593"/>
              <a:chOff x="1730821" y="3857606"/>
              <a:chExt cx="8887861" cy="27593"/>
            </a:xfrm>
          </p:grpSpPr>
          <p:sp>
            <p:nvSpPr>
              <p:cNvPr id="966" name="Google Shape;966;p22"/>
              <p:cNvSpPr/>
              <p:nvPr/>
            </p:nvSpPr>
            <p:spPr>
              <a:xfrm>
                <a:off x="1730821" y="3857606"/>
                <a:ext cx="29045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9045" h="27593" extrusionOk="0"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7" name="Google Shape;967;p22"/>
              <p:cNvSpPr/>
              <p:nvPr/>
            </p:nvSpPr>
            <p:spPr>
              <a:xfrm>
                <a:off x="2173416" y="3857606"/>
                <a:ext cx="8004054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8004054" h="27593" extrusionOk="0">
                    <a:moveTo>
                      <a:pt x="7988840" y="27594"/>
                    </a:moveTo>
                    <a:cubicBezTo>
                      <a:pt x="7980542" y="27594"/>
                      <a:pt x="7975009" y="22075"/>
                      <a:pt x="7975009" y="13797"/>
                    </a:cubicBezTo>
                    <a:cubicBezTo>
                      <a:pt x="7975009" y="5519"/>
                      <a:pt x="7980542" y="0"/>
                      <a:pt x="7988840" y="0"/>
                    </a:cubicBezTo>
                    <a:lnTo>
                      <a:pt x="7990224" y="0"/>
                    </a:lnTo>
                    <a:cubicBezTo>
                      <a:pt x="7998522" y="0"/>
                      <a:pt x="8004055" y="5519"/>
                      <a:pt x="8004055" y="13797"/>
                    </a:cubicBezTo>
                    <a:cubicBezTo>
                      <a:pt x="8004055" y="22075"/>
                      <a:pt x="7997139" y="27594"/>
                      <a:pt x="7988840" y="27594"/>
                    </a:cubicBezTo>
                    <a:close/>
                    <a:moveTo>
                      <a:pt x="7546245" y="27594"/>
                    </a:moveTo>
                    <a:cubicBezTo>
                      <a:pt x="7537947" y="27594"/>
                      <a:pt x="7532414" y="22075"/>
                      <a:pt x="7532414" y="13797"/>
                    </a:cubicBezTo>
                    <a:cubicBezTo>
                      <a:pt x="7532414" y="5519"/>
                      <a:pt x="7537947" y="0"/>
                      <a:pt x="7546245" y="0"/>
                    </a:cubicBezTo>
                    <a:lnTo>
                      <a:pt x="7547629" y="0"/>
                    </a:lnTo>
                    <a:cubicBezTo>
                      <a:pt x="7555927" y="0"/>
                      <a:pt x="7561460" y="5519"/>
                      <a:pt x="7561460" y="13797"/>
                    </a:cubicBezTo>
                    <a:cubicBezTo>
                      <a:pt x="7561460" y="22075"/>
                      <a:pt x="7554544" y="27594"/>
                      <a:pt x="7546245" y="27594"/>
                    </a:cubicBezTo>
                    <a:close/>
                    <a:moveTo>
                      <a:pt x="7103650" y="27594"/>
                    </a:moveTo>
                    <a:cubicBezTo>
                      <a:pt x="7095352" y="27594"/>
                      <a:pt x="7089819" y="22075"/>
                      <a:pt x="7089819" y="13797"/>
                    </a:cubicBezTo>
                    <a:cubicBezTo>
                      <a:pt x="7089819" y="5519"/>
                      <a:pt x="7095352" y="0"/>
                      <a:pt x="7103650" y="0"/>
                    </a:cubicBezTo>
                    <a:lnTo>
                      <a:pt x="7105034" y="0"/>
                    </a:lnTo>
                    <a:cubicBezTo>
                      <a:pt x="7113332" y="0"/>
                      <a:pt x="7118865" y="5519"/>
                      <a:pt x="7118865" y="13797"/>
                    </a:cubicBezTo>
                    <a:cubicBezTo>
                      <a:pt x="7118865" y="22075"/>
                      <a:pt x="7110566" y="27594"/>
                      <a:pt x="7103650" y="27594"/>
                    </a:cubicBezTo>
                    <a:close/>
                    <a:moveTo>
                      <a:pt x="6659672" y="27594"/>
                    </a:moveTo>
                    <a:cubicBezTo>
                      <a:pt x="6651374" y="27594"/>
                      <a:pt x="6645841" y="22075"/>
                      <a:pt x="6645841" y="13797"/>
                    </a:cubicBezTo>
                    <a:cubicBezTo>
                      <a:pt x="6645841" y="5519"/>
                      <a:pt x="6651374" y="0"/>
                      <a:pt x="6659672" y="0"/>
                    </a:cubicBezTo>
                    <a:lnTo>
                      <a:pt x="6661055" y="0"/>
                    </a:lnTo>
                    <a:cubicBezTo>
                      <a:pt x="6669354" y="0"/>
                      <a:pt x="6674886" y="5519"/>
                      <a:pt x="6674886" y="13797"/>
                    </a:cubicBezTo>
                    <a:cubicBezTo>
                      <a:pt x="6674886" y="22075"/>
                      <a:pt x="6667971" y="27594"/>
                      <a:pt x="6659672" y="27594"/>
                    </a:cubicBezTo>
                    <a:close/>
                    <a:moveTo>
                      <a:pt x="6217077" y="27594"/>
                    </a:moveTo>
                    <a:cubicBezTo>
                      <a:pt x="6208779" y="27594"/>
                      <a:pt x="6203246" y="22075"/>
                      <a:pt x="6203246" y="13797"/>
                    </a:cubicBezTo>
                    <a:cubicBezTo>
                      <a:pt x="6203246" y="5519"/>
                      <a:pt x="6208779" y="0"/>
                      <a:pt x="6217077" y="0"/>
                    </a:cubicBezTo>
                    <a:lnTo>
                      <a:pt x="6218460" y="0"/>
                    </a:lnTo>
                    <a:cubicBezTo>
                      <a:pt x="6226759" y="0"/>
                      <a:pt x="6232291" y="5519"/>
                      <a:pt x="6232291" y="13797"/>
                    </a:cubicBezTo>
                    <a:cubicBezTo>
                      <a:pt x="6232291" y="22075"/>
                      <a:pt x="6225376" y="27594"/>
                      <a:pt x="6217077" y="27594"/>
                    </a:cubicBezTo>
                    <a:close/>
                    <a:moveTo>
                      <a:pt x="5774482" y="27594"/>
                    </a:moveTo>
                    <a:cubicBezTo>
                      <a:pt x="5766183" y="27594"/>
                      <a:pt x="5760651" y="22075"/>
                      <a:pt x="5760651" y="13797"/>
                    </a:cubicBezTo>
                    <a:cubicBezTo>
                      <a:pt x="5760651" y="5519"/>
                      <a:pt x="5766183" y="0"/>
                      <a:pt x="5774482" y="0"/>
                    </a:cubicBezTo>
                    <a:lnTo>
                      <a:pt x="5775865" y="0"/>
                    </a:lnTo>
                    <a:cubicBezTo>
                      <a:pt x="5784164" y="0"/>
                      <a:pt x="5789696" y="5519"/>
                      <a:pt x="5789696" y="13797"/>
                    </a:cubicBezTo>
                    <a:cubicBezTo>
                      <a:pt x="5789696" y="22075"/>
                      <a:pt x="5781398" y="27594"/>
                      <a:pt x="5774482" y="27594"/>
                    </a:cubicBezTo>
                    <a:close/>
                    <a:moveTo>
                      <a:pt x="5330504" y="27594"/>
                    </a:moveTo>
                    <a:cubicBezTo>
                      <a:pt x="5322205" y="27594"/>
                      <a:pt x="5316673" y="22075"/>
                      <a:pt x="5316673" y="13797"/>
                    </a:cubicBezTo>
                    <a:cubicBezTo>
                      <a:pt x="5316673" y="5519"/>
                      <a:pt x="5322205" y="0"/>
                      <a:pt x="5330504" y="0"/>
                    </a:cubicBezTo>
                    <a:lnTo>
                      <a:pt x="5331887" y="0"/>
                    </a:lnTo>
                    <a:cubicBezTo>
                      <a:pt x="5340186" y="0"/>
                      <a:pt x="5345718" y="5519"/>
                      <a:pt x="5345718" y="13797"/>
                    </a:cubicBezTo>
                    <a:cubicBezTo>
                      <a:pt x="5345718" y="22075"/>
                      <a:pt x="5338803" y="27594"/>
                      <a:pt x="5330504" y="27594"/>
                    </a:cubicBezTo>
                    <a:close/>
                    <a:moveTo>
                      <a:pt x="4887909" y="27594"/>
                    </a:moveTo>
                    <a:cubicBezTo>
                      <a:pt x="4879610" y="27594"/>
                      <a:pt x="4874078" y="22075"/>
                      <a:pt x="4874078" y="13797"/>
                    </a:cubicBezTo>
                    <a:cubicBezTo>
                      <a:pt x="4874078" y="5519"/>
                      <a:pt x="4879610" y="0"/>
                      <a:pt x="4887909" y="0"/>
                    </a:cubicBezTo>
                    <a:lnTo>
                      <a:pt x="4889292" y="0"/>
                    </a:lnTo>
                    <a:cubicBezTo>
                      <a:pt x="4897591" y="0"/>
                      <a:pt x="4903123" y="5519"/>
                      <a:pt x="4903123" y="13797"/>
                    </a:cubicBezTo>
                    <a:cubicBezTo>
                      <a:pt x="4903123" y="22075"/>
                      <a:pt x="4896208" y="27594"/>
                      <a:pt x="4887909" y="27594"/>
                    </a:cubicBezTo>
                    <a:close/>
                    <a:moveTo>
                      <a:pt x="4445314" y="27594"/>
                    </a:moveTo>
                    <a:cubicBezTo>
                      <a:pt x="4437015" y="27594"/>
                      <a:pt x="4431483" y="22075"/>
                      <a:pt x="4431483" y="13797"/>
                    </a:cubicBezTo>
                    <a:cubicBezTo>
                      <a:pt x="4431483" y="5519"/>
                      <a:pt x="4437015" y="0"/>
                      <a:pt x="4445314" y="0"/>
                    </a:cubicBezTo>
                    <a:lnTo>
                      <a:pt x="4446697" y="0"/>
                    </a:lnTo>
                    <a:cubicBezTo>
                      <a:pt x="4454996" y="0"/>
                      <a:pt x="4460528" y="5519"/>
                      <a:pt x="4460528" y="13797"/>
                    </a:cubicBezTo>
                    <a:cubicBezTo>
                      <a:pt x="4460528" y="22075"/>
                      <a:pt x="4452229" y="27594"/>
                      <a:pt x="4445314" y="27594"/>
                    </a:cubicBezTo>
                    <a:close/>
                    <a:moveTo>
                      <a:pt x="4001336" y="27594"/>
                    </a:moveTo>
                    <a:cubicBezTo>
                      <a:pt x="3993037" y="27594"/>
                      <a:pt x="3987504" y="22075"/>
                      <a:pt x="3987504" y="13797"/>
                    </a:cubicBezTo>
                    <a:cubicBezTo>
                      <a:pt x="3987504" y="5519"/>
                      <a:pt x="3993037" y="0"/>
                      <a:pt x="4001336" y="0"/>
                    </a:cubicBezTo>
                    <a:lnTo>
                      <a:pt x="4002719" y="0"/>
                    </a:lnTo>
                    <a:cubicBezTo>
                      <a:pt x="4011018" y="0"/>
                      <a:pt x="4016550" y="5519"/>
                      <a:pt x="4016550" y="13797"/>
                    </a:cubicBezTo>
                    <a:cubicBezTo>
                      <a:pt x="4016550" y="22075"/>
                      <a:pt x="4009634" y="27594"/>
                      <a:pt x="4001336" y="27594"/>
                    </a:cubicBezTo>
                    <a:close/>
                    <a:moveTo>
                      <a:pt x="3558741" y="27594"/>
                    </a:moveTo>
                    <a:lnTo>
                      <a:pt x="3557358" y="27594"/>
                    </a:lnTo>
                    <a:cubicBezTo>
                      <a:pt x="3549059" y="27594"/>
                      <a:pt x="3543527" y="22075"/>
                      <a:pt x="3543527" y="13797"/>
                    </a:cubicBezTo>
                    <a:cubicBezTo>
                      <a:pt x="3543527" y="5519"/>
                      <a:pt x="3549059" y="0"/>
                      <a:pt x="3557358" y="0"/>
                    </a:cubicBezTo>
                    <a:lnTo>
                      <a:pt x="3558741" y="0"/>
                    </a:lnTo>
                    <a:cubicBezTo>
                      <a:pt x="3567039" y="0"/>
                      <a:pt x="3572572" y="5519"/>
                      <a:pt x="3572572" y="13797"/>
                    </a:cubicBezTo>
                    <a:cubicBezTo>
                      <a:pt x="3572572" y="22075"/>
                      <a:pt x="3567039" y="27594"/>
                      <a:pt x="3558741" y="27594"/>
                    </a:cubicBezTo>
                    <a:close/>
                    <a:moveTo>
                      <a:pt x="3116146" y="27594"/>
                    </a:moveTo>
                    <a:cubicBezTo>
                      <a:pt x="3107847" y="27594"/>
                      <a:pt x="3102314" y="22075"/>
                      <a:pt x="3102314" y="13797"/>
                    </a:cubicBezTo>
                    <a:cubicBezTo>
                      <a:pt x="3102314" y="5519"/>
                      <a:pt x="3107847" y="0"/>
                      <a:pt x="3116146" y="0"/>
                    </a:cubicBezTo>
                    <a:lnTo>
                      <a:pt x="3117529" y="0"/>
                    </a:lnTo>
                    <a:cubicBezTo>
                      <a:pt x="3125827" y="0"/>
                      <a:pt x="3131360" y="5519"/>
                      <a:pt x="3131360" y="13797"/>
                    </a:cubicBezTo>
                    <a:cubicBezTo>
                      <a:pt x="3131360" y="22075"/>
                      <a:pt x="3123061" y="27594"/>
                      <a:pt x="3116146" y="27594"/>
                    </a:cubicBezTo>
                    <a:close/>
                    <a:moveTo>
                      <a:pt x="2672168" y="27594"/>
                    </a:moveTo>
                    <a:lnTo>
                      <a:pt x="2670785" y="27594"/>
                    </a:lnTo>
                    <a:cubicBezTo>
                      <a:pt x="2662486" y="27594"/>
                      <a:pt x="2656953" y="22075"/>
                      <a:pt x="2656953" y="13797"/>
                    </a:cubicBezTo>
                    <a:cubicBezTo>
                      <a:pt x="2656953" y="5519"/>
                      <a:pt x="2662486" y="0"/>
                      <a:pt x="2670785" y="0"/>
                    </a:cubicBezTo>
                    <a:lnTo>
                      <a:pt x="2672168" y="0"/>
                    </a:lnTo>
                    <a:cubicBezTo>
                      <a:pt x="2680466" y="0"/>
                      <a:pt x="2685999" y="5519"/>
                      <a:pt x="2685999" y="13797"/>
                    </a:cubicBezTo>
                    <a:cubicBezTo>
                      <a:pt x="2685999" y="22075"/>
                      <a:pt x="2680466" y="27594"/>
                      <a:pt x="2672168" y="27594"/>
                    </a:cubicBezTo>
                    <a:close/>
                    <a:moveTo>
                      <a:pt x="2229573" y="27594"/>
                    </a:moveTo>
                    <a:cubicBezTo>
                      <a:pt x="2221274" y="27594"/>
                      <a:pt x="2215741" y="22075"/>
                      <a:pt x="2215741" y="13797"/>
                    </a:cubicBezTo>
                    <a:cubicBezTo>
                      <a:pt x="2215741" y="5519"/>
                      <a:pt x="2221274" y="0"/>
                      <a:pt x="2229573" y="0"/>
                    </a:cubicBezTo>
                    <a:lnTo>
                      <a:pt x="2230956" y="0"/>
                    </a:lnTo>
                    <a:cubicBezTo>
                      <a:pt x="2239254" y="0"/>
                      <a:pt x="2244787" y="5519"/>
                      <a:pt x="2244787" y="13797"/>
                    </a:cubicBezTo>
                    <a:cubicBezTo>
                      <a:pt x="2244787" y="22075"/>
                      <a:pt x="2237871" y="27594"/>
                      <a:pt x="2229573" y="27594"/>
                    </a:cubicBezTo>
                    <a:close/>
                    <a:moveTo>
                      <a:pt x="1786977" y="27594"/>
                    </a:moveTo>
                    <a:cubicBezTo>
                      <a:pt x="1778679" y="27594"/>
                      <a:pt x="1773146" y="22075"/>
                      <a:pt x="1773146" y="13797"/>
                    </a:cubicBezTo>
                    <a:cubicBezTo>
                      <a:pt x="1773146" y="5519"/>
                      <a:pt x="1778679" y="0"/>
                      <a:pt x="1786977" y="0"/>
                    </a:cubicBezTo>
                    <a:lnTo>
                      <a:pt x="1788361" y="0"/>
                    </a:lnTo>
                    <a:cubicBezTo>
                      <a:pt x="1796659" y="0"/>
                      <a:pt x="1802192" y="5519"/>
                      <a:pt x="1802192" y="13797"/>
                    </a:cubicBezTo>
                    <a:cubicBezTo>
                      <a:pt x="1802192" y="22075"/>
                      <a:pt x="1793893" y="27594"/>
                      <a:pt x="1786977" y="27594"/>
                    </a:cubicBezTo>
                    <a:close/>
                    <a:moveTo>
                      <a:pt x="1342999" y="27594"/>
                    </a:moveTo>
                    <a:lnTo>
                      <a:pt x="1341616" y="27594"/>
                    </a:lnTo>
                    <a:cubicBezTo>
                      <a:pt x="1333317" y="27594"/>
                      <a:pt x="1327785" y="22075"/>
                      <a:pt x="1327785" y="13797"/>
                    </a:cubicBezTo>
                    <a:cubicBezTo>
                      <a:pt x="1327785" y="5519"/>
                      <a:pt x="1333317" y="0"/>
                      <a:pt x="1341616" y="0"/>
                    </a:cubicBezTo>
                    <a:lnTo>
                      <a:pt x="1342999" y="0"/>
                    </a:lnTo>
                    <a:cubicBezTo>
                      <a:pt x="1351298" y="0"/>
                      <a:pt x="1356831" y="5519"/>
                      <a:pt x="1356831" y="13797"/>
                    </a:cubicBezTo>
                    <a:cubicBezTo>
                      <a:pt x="1356831" y="22075"/>
                      <a:pt x="1351298" y="27594"/>
                      <a:pt x="1342999" y="27594"/>
                    </a:cubicBezTo>
                    <a:close/>
                    <a:moveTo>
                      <a:pt x="900404" y="27594"/>
                    </a:moveTo>
                    <a:cubicBezTo>
                      <a:pt x="892106" y="27594"/>
                      <a:pt x="886573" y="22075"/>
                      <a:pt x="886573" y="13797"/>
                    </a:cubicBezTo>
                    <a:cubicBezTo>
                      <a:pt x="886573" y="5519"/>
                      <a:pt x="892106" y="0"/>
                      <a:pt x="900404" y="0"/>
                    </a:cubicBezTo>
                    <a:lnTo>
                      <a:pt x="901787" y="0"/>
                    </a:lnTo>
                    <a:cubicBezTo>
                      <a:pt x="910086" y="0"/>
                      <a:pt x="915618" y="5519"/>
                      <a:pt x="915618" y="13797"/>
                    </a:cubicBezTo>
                    <a:cubicBezTo>
                      <a:pt x="915618" y="22075"/>
                      <a:pt x="908703" y="27594"/>
                      <a:pt x="900404" y="27594"/>
                    </a:cubicBezTo>
                    <a:close/>
                    <a:moveTo>
                      <a:pt x="457809" y="27594"/>
                    </a:moveTo>
                    <a:lnTo>
                      <a:pt x="456426" y="27594"/>
                    </a:lnTo>
                    <a:cubicBezTo>
                      <a:pt x="448127" y="27594"/>
                      <a:pt x="442595" y="22075"/>
                      <a:pt x="442595" y="13797"/>
                    </a:cubicBezTo>
                    <a:cubicBezTo>
                      <a:pt x="442595" y="5519"/>
                      <a:pt x="448127" y="0"/>
                      <a:pt x="456426" y="0"/>
                    </a:cubicBezTo>
                    <a:lnTo>
                      <a:pt x="457809" y="0"/>
                    </a:lnTo>
                    <a:cubicBezTo>
                      <a:pt x="466108" y="0"/>
                      <a:pt x="471640" y="5519"/>
                      <a:pt x="471640" y="13797"/>
                    </a:cubicBezTo>
                    <a:cubicBezTo>
                      <a:pt x="471640" y="22075"/>
                      <a:pt x="464725" y="27594"/>
                      <a:pt x="457809" y="27594"/>
                    </a:cubicBezTo>
                    <a:close/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8" name="Google Shape;968;p22"/>
              <p:cNvSpPr/>
              <p:nvPr/>
            </p:nvSpPr>
            <p:spPr>
              <a:xfrm>
                <a:off x="10591020" y="3857606"/>
                <a:ext cx="27662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7662" h="27593" extrusionOk="0">
                    <a:moveTo>
                      <a:pt x="13831" y="27594"/>
                    </a:moveTo>
                    <a:cubicBezTo>
                      <a:pt x="5533" y="27594"/>
                      <a:pt x="0" y="22075"/>
                      <a:pt x="0" y="13797"/>
                    </a:cubicBezTo>
                    <a:cubicBezTo>
                      <a:pt x="0" y="5519"/>
                      <a:pt x="5533" y="0"/>
                      <a:pt x="13831" y="0"/>
                    </a:cubicBezTo>
                    <a:lnTo>
                      <a:pt x="13831" y="0"/>
                    </a:lnTo>
                    <a:cubicBezTo>
                      <a:pt x="22130" y="0"/>
                      <a:pt x="27662" y="5519"/>
                      <a:pt x="27662" y="13797"/>
                    </a:cubicBezTo>
                    <a:cubicBezTo>
                      <a:pt x="27662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69" name="Google Shape;969;p22"/>
            <p:cNvGrpSpPr/>
            <p:nvPr/>
          </p:nvGrpSpPr>
          <p:grpSpPr>
            <a:xfrm>
              <a:off x="404546" y="3485796"/>
              <a:ext cx="8887861" cy="27593"/>
              <a:chOff x="1730821" y="4321183"/>
              <a:chExt cx="8887861" cy="27593"/>
            </a:xfrm>
          </p:grpSpPr>
          <p:sp>
            <p:nvSpPr>
              <p:cNvPr id="970" name="Google Shape;970;p22"/>
              <p:cNvSpPr/>
              <p:nvPr/>
            </p:nvSpPr>
            <p:spPr>
              <a:xfrm>
                <a:off x="1730821" y="4321183"/>
                <a:ext cx="29045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9045" h="27593" extrusionOk="0"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1" name="Google Shape;971;p22"/>
              <p:cNvSpPr/>
              <p:nvPr/>
            </p:nvSpPr>
            <p:spPr>
              <a:xfrm>
                <a:off x="2173416" y="4321183"/>
                <a:ext cx="8004054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8004054" h="27593" extrusionOk="0">
                    <a:moveTo>
                      <a:pt x="7988840" y="27594"/>
                    </a:moveTo>
                    <a:cubicBezTo>
                      <a:pt x="7980542" y="27594"/>
                      <a:pt x="7975009" y="22075"/>
                      <a:pt x="7975009" y="13797"/>
                    </a:cubicBezTo>
                    <a:cubicBezTo>
                      <a:pt x="7975009" y="5519"/>
                      <a:pt x="7980542" y="0"/>
                      <a:pt x="7988840" y="0"/>
                    </a:cubicBezTo>
                    <a:lnTo>
                      <a:pt x="7990224" y="0"/>
                    </a:lnTo>
                    <a:cubicBezTo>
                      <a:pt x="7998522" y="0"/>
                      <a:pt x="8004055" y="5519"/>
                      <a:pt x="8004055" y="13797"/>
                    </a:cubicBezTo>
                    <a:cubicBezTo>
                      <a:pt x="8004055" y="22075"/>
                      <a:pt x="7997139" y="27594"/>
                      <a:pt x="7988840" y="27594"/>
                    </a:cubicBezTo>
                    <a:close/>
                    <a:moveTo>
                      <a:pt x="7546245" y="27594"/>
                    </a:moveTo>
                    <a:cubicBezTo>
                      <a:pt x="7537947" y="27594"/>
                      <a:pt x="7532414" y="22075"/>
                      <a:pt x="7532414" y="13797"/>
                    </a:cubicBezTo>
                    <a:cubicBezTo>
                      <a:pt x="7532414" y="5519"/>
                      <a:pt x="7537947" y="0"/>
                      <a:pt x="7546245" y="0"/>
                    </a:cubicBezTo>
                    <a:lnTo>
                      <a:pt x="7547629" y="0"/>
                    </a:lnTo>
                    <a:cubicBezTo>
                      <a:pt x="7555927" y="0"/>
                      <a:pt x="7561460" y="5519"/>
                      <a:pt x="7561460" y="13797"/>
                    </a:cubicBezTo>
                    <a:cubicBezTo>
                      <a:pt x="7561460" y="22075"/>
                      <a:pt x="7554544" y="27594"/>
                      <a:pt x="7546245" y="27594"/>
                    </a:cubicBezTo>
                    <a:close/>
                    <a:moveTo>
                      <a:pt x="7103650" y="27594"/>
                    </a:moveTo>
                    <a:cubicBezTo>
                      <a:pt x="7095352" y="27594"/>
                      <a:pt x="7089819" y="22075"/>
                      <a:pt x="7089819" y="13797"/>
                    </a:cubicBezTo>
                    <a:cubicBezTo>
                      <a:pt x="7089819" y="5519"/>
                      <a:pt x="7095352" y="0"/>
                      <a:pt x="7103650" y="0"/>
                    </a:cubicBezTo>
                    <a:lnTo>
                      <a:pt x="7105034" y="0"/>
                    </a:lnTo>
                    <a:cubicBezTo>
                      <a:pt x="7113332" y="0"/>
                      <a:pt x="7118865" y="5519"/>
                      <a:pt x="7118865" y="13797"/>
                    </a:cubicBezTo>
                    <a:cubicBezTo>
                      <a:pt x="7118865" y="22075"/>
                      <a:pt x="7110566" y="27594"/>
                      <a:pt x="7103650" y="27594"/>
                    </a:cubicBezTo>
                    <a:close/>
                    <a:moveTo>
                      <a:pt x="6659672" y="27594"/>
                    </a:moveTo>
                    <a:cubicBezTo>
                      <a:pt x="6651374" y="27594"/>
                      <a:pt x="6645841" y="22075"/>
                      <a:pt x="6645841" y="13797"/>
                    </a:cubicBezTo>
                    <a:cubicBezTo>
                      <a:pt x="6645841" y="5519"/>
                      <a:pt x="6651374" y="0"/>
                      <a:pt x="6659672" y="0"/>
                    </a:cubicBezTo>
                    <a:lnTo>
                      <a:pt x="6661055" y="0"/>
                    </a:lnTo>
                    <a:cubicBezTo>
                      <a:pt x="6669354" y="0"/>
                      <a:pt x="6674886" y="5519"/>
                      <a:pt x="6674886" y="13797"/>
                    </a:cubicBezTo>
                    <a:cubicBezTo>
                      <a:pt x="6674886" y="22075"/>
                      <a:pt x="6667971" y="27594"/>
                      <a:pt x="6659672" y="27594"/>
                    </a:cubicBezTo>
                    <a:close/>
                    <a:moveTo>
                      <a:pt x="6217077" y="27594"/>
                    </a:moveTo>
                    <a:cubicBezTo>
                      <a:pt x="6208779" y="27594"/>
                      <a:pt x="6203246" y="22075"/>
                      <a:pt x="6203246" y="13797"/>
                    </a:cubicBezTo>
                    <a:cubicBezTo>
                      <a:pt x="6203246" y="5519"/>
                      <a:pt x="6208779" y="0"/>
                      <a:pt x="6217077" y="0"/>
                    </a:cubicBezTo>
                    <a:lnTo>
                      <a:pt x="6218460" y="0"/>
                    </a:lnTo>
                    <a:cubicBezTo>
                      <a:pt x="6226759" y="0"/>
                      <a:pt x="6232291" y="5519"/>
                      <a:pt x="6232291" y="13797"/>
                    </a:cubicBezTo>
                    <a:cubicBezTo>
                      <a:pt x="6232291" y="22075"/>
                      <a:pt x="6225376" y="27594"/>
                      <a:pt x="6217077" y="27594"/>
                    </a:cubicBezTo>
                    <a:close/>
                    <a:moveTo>
                      <a:pt x="5774482" y="27594"/>
                    </a:moveTo>
                    <a:cubicBezTo>
                      <a:pt x="5766183" y="27594"/>
                      <a:pt x="5760651" y="22075"/>
                      <a:pt x="5760651" y="13797"/>
                    </a:cubicBezTo>
                    <a:cubicBezTo>
                      <a:pt x="5760651" y="5519"/>
                      <a:pt x="5766183" y="0"/>
                      <a:pt x="5774482" y="0"/>
                    </a:cubicBezTo>
                    <a:lnTo>
                      <a:pt x="5775865" y="0"/>
                    </a:lnTo>
                    <a:cubicBezTo>
                      <a:pt x="5784164" y="0"/>
                      <a:pt x="5789696" y="5519"/>
                      <a:pt x="5789696" y="13797"/>
                    </a:cubicBezTo>
                    <a:cubicBezTo>
                      <a:pt x="5789696" y="22075"/>
                      <a:pt x="5781398" y="27594"/>
                      <a:pt x="5774482" y="27594"/>
                    </a:cubicBezTo>
                    <a:close/>
                    <a:moveTo>
                      <a:pt x="5330504" y="27594"/>
                    </a:moveTo>
                    <a:cubicBezTo>
                      <a:pt x="5322205" y="27594"/>
                      <a:pt x="5316673" y="22075"/>
                      <a:pt x="5316673" y="13797"/>
                    </a:cubicBezTo>
                    <a:cubicBezTo>
                      <a:pt x="5316673" y="5519"/>
                      <a:pt x="5322205" y="0"/>
                      <a:pt x="5330504" y="0"/>
                    </a:cubicBezTo>
                    <a:lnTo>
                      <a:pt x="5331887" y="0"/>
                    </a:lnTo>
                    <a:cubicBezTo>
                      <a:pt x="5340186" y="0"/>
                      <a:pt x="5345718" y="5519"/>
                      <a:pt x="5345718" y="13797"/>
                    </a:cubicBezTo>
                    <a:cubicBezTo>
                      <a:pt x="5345718" y="22075"/>
                      <a:pt x="5338803" y="27594"/>
                      <a:pt x="5330504" y="27594"/>
                    </a:cubicBezTo>
                    <a:close/>
                    <a:moveTo>
                      <a:pt x="4887909" y="27594"/>
                    </a:moveTo>
                    <a:cubicBezTo>
                      <a:pt x="4879610" y="27594"/>
                      <a:pt x="4874078" y="22075"/>
                      <a:pt x="4874078" y="13797"/>
                    </a:cubicBezTo>
                    <a:cubicBezTo>
                      <a:pt x="4874078" y="5519"/>
                      <a:pt x="4879610" y="0"/>
                      <a:pt x="4887909" y="0"/>
                    </a:cubicBezTo>
                    <a:lnTo>
                      <a:pt x="4889292" y="0"/>
                    </a:lnTo>
                    <a:cubicBezTo>
                      <a:pt x="4897591" y="0"/>
                      <a:pt x="4903123" y="5519"/>
                      <a:pt x="4903123" y="13797"/>
                    </a:cubicBezTo>
                    <a:cubicBezTo>
                      <a:pt x="4903123" y="22075"/>
                      <a:pt x="4896208" y="27594"/>
                      <a:pt x="4887909" y="27594"/>
                    </a:cubicBezTo>
                    <a:close/>
                    <a:moveTo>
                      <a:pt x="4445314" y="27594"/>
                    </a:moveTo>
                    <a:cubicBezTo>
                      <a:pt x="4437015" y="27594"/>
                      <a:pt x="4431483" y="22075"/>
                      <a:pt x="4431483" y="13797"/>
                    </a:cubicBezTo>
                    <a:cubicBezTo>
                      <a:pt x="4431483" y="5519"/>
                      <a:pt x="4437015" y="0"/>
                      <a:pt x="4445314" y="0"/>
                    </a:cubicBezTo>
                    <a:lnTo>
                      <a:pt x="4446697" y="0"/>
                    </a:lnTo>
                    <a:cubicBezTo>
                      <a:pt x="4454996" y="0"/>
                      <a:pt x="4460528" y="5519"/>
                      <a:pt x="4460528" y="13797"/>
                    </a:cubicBezTo>
                    <a:cubicBezTo>
                      <a:pt x="4460528" y="22075"/>
                      <a:pt x="4452229" y="27594"/>
                      <a:pt x="4445314" y="27594"/>
                    </a:cubicBezTo>
                    <a:close/>
                    <a:moveTo>
                      <a:pt x="4001336" y="27594"/>
                    </a:moveTo>
                    <a:cubicBezTo>
                      <a:pt x="3993037" y="27594"/>
                      <a:pt x="3987504" y="22075"/>
                      <a:pt x="3987504" y="13797"/>
                    </a:cubicBezTo>
                    <a:cubicBezTo>
                      <a:pt x="3987504" y="5519"/>
                      <a:pt x="3993037" y="0"/>
                      <a:pt x="4001336" y="0"/>
                    </a:cubicBezTo>
                    <a:lnTo>
                      <a:pt x="4002719" y="0"/>
                    </a:lnTo>
                    <a:cubicBezTo>
                      <a:pt x="4011018" y="0"/>
                      <a:pt x="4016550" y="5519"/>
                      <a:pt x="4016550" y="13797"/>
                    </a:cubicBezTo>
                    <a:cubicBezTo>
                      <a:pt x="4016550" y="22075"/>
                      <a:pt x="4009634" y="27594"/>
                      <a:pt x="4001336" y="27594"/>
                    </a:cubicBezTo>
                    <a:close/>
                    <a:moveTo>
                      <a:pt x="3558741" y="27594"/>
                    </a:moveTo>
                    <a:lnTo>
                      <a:pt x="3557358" y="27594"/>
                    </a:lnTo>
                    <a:cubicBezTo>
                      <a:pt x="3549059" y="27594"/>
                      <a:pt x="3543527" y="22075"/>
                      <a:pt x="3543527" y="13797"/>
                    </a:cubicBezTo>
                    <a:cubicBezTo>
                      <a:pt x="3543527" y="5519"/>
                      <a:pt x="3549059" y="0"/>
                      <a:pt x="3557358" y="0"/>
                    </a:cubicBezTo>
                    <a:lnTo>
                      <a:pt x="3558741" y="0"/>
                    </a:lnTo>
                    <a:cubicBezTo>
                      <a:pt x="3567039" y="0"/>
                      <a:pt x="3572572" y="5519"/>
                      <a:pt x="3572572" y="13797"/>
                    </a:cubicBezTo>
                    <a:cubicBezTo>
                      <a:pt x="3572572" y="22075"/>
                      <a:pt x="3567039" y="27594"/>
                      <a:pt x="3558741" y="27594"/>
                    </a:cubicBezTo>
                    <a:close/>
                    <a:moveTo>
                      <a:pt x="3116146" y="27594"/>
                    </a:moveTo>
                    <a:cubicBezTo>
                      <a:pt x="3107847" y="27594"/>
                      <a:pt x="3102314" y="22075"/>
                      <a:pt x="3102314" y="13797"/>
                    </a:cubicBezTo>
                    <a:cubicBezTo>
                      <a:pt x="3102314" y="5519"/>
                      <a:pt x="3107847" y="0"/>
                      <a:pt x="3116146" y="0"/>
                    </a:cubicBezTo>
                    <a:lnTo>
                      <a:pt x="3117529" y="0"/>
                    </a:lnTo>
                    <a:cubicBezTo>
                      <a:pt x="3125827" y="0"/>
                      <a:pt x="3131360" y="5519"/>
                      <a:pt x="3131360" y="13797"/>
                    </a:cubicBezTo>
                    <a:cubicBezTo>
                      <a:pt x="3131360" y="22075"/>
                      <a:pt x="3123061" y="27594"/>
                      <a:pt x="3116146" y="27594"/>
                    </a:cubicBezTo>
                    <a:close/>
                    <a:moveTo>
                      <a:pt x="2672168" y="27594"/>
                    </a:moveTo>
                    <a:lnTo>
                      <a:pt x="2670785" y="27594"/>
                    </a:lnTo>
                    <a:cubicBezTo>
                      <a:pt x="2662486" y="27594"/>
                      <a:pt x="2656953" y="22075"/>
                      <a:pt x="2656953" y="13797"/>
                    </a:cubicBezTo>
                    <a:cubicBezTo>
                      <a:pt x="2656953" y="5519"/>
                      <a:pt x="2662486" y="0"/>
                      <a:pt x="2670785" y="0"/>
                    </a:cubicBezTo>
                    <a:lnTo>
                      <a:pt x="2672168" y="0"/>
                    </a:lnTo>
                    <a:cubicBezTo>
                      <a:pt x="2680466" y="0"/>
                      <a:pt x="2685999" y="5519"/>
                      <a:pt x="2685999" y="13797"/>
                    </a:cubicBezTo>
                    <a:cubicBezTo>
                      <a:pt x="2685999" y="22075"/>
                      <a:pt x="2680466" y="27594"/>
                      <a:pt x="2672168" y="27594"/>
                    </a:cubicBezTo>
                    <a:close/>
                    <a:moveTo>
                      <a:pt x="2229573" y="27594"/>
                    </a:moveTo>
                    <a:cubicBezTo>
                      <a:pt x="2221274" y="27594"/>
                      <a:pt x="2215741" y="22075"/>
                      <a:pt x="2215741" y="13797"/>
                    </a:cubicBezTo>
                    <a:cubicBezTo>
                      <a:pt x="2215741" y="5519"/>
                      <a:pt x="2221274" y="0"/>
                      <a:pt x="2229573" y="0"/>
                    </a:cubicBezTo>
                    <a:lnTo>
                      <a:pt x="2230956" y="0"/>
                    </a:lnTo>
                    <a:cubicBezTo>
                      <a:pt x="2239254" y="0"/>
                      <a:pt x="2244787" y="5519"/>
                      <a:pt x="2244787" y="13797"/>
                    </a:cubicBezTo>
                    <a:cubicBezTo>
                      <a:pt x="2244787" y="22075"/>
                      <a:pt x="2237871" y="27594"/>
                      <a:pt x="2229573" y="27594"/>
                    </a:cubicBezTo>
                    <a:close/>
                    <a:moveTo>
                      <a:pt x="1786977" y="27594"/>
                    </a:moveTo>
                    <a:cubicBezTo>
                      <a:pt x="1778679" y="27594"/>
                      <a:pt x="1773146" y="22075"/>
                      <a:pt x="1773146" y="13797"/>
                    </a:cubicBezTo>
                    <a:cubicBezTo>
                      <a:pt x="1773146" y="5519"/>
                      <a:pt x="1778679" y="0"/>
                      <a:pt x="1786977" y="0"/>
                    </a:cubicBezTo>
                    <a:lnTo>
                      <a:pt x="1788361" y="0"/>
                    </a:lnTo>
                    <a:cubicBezTo>
                      <a:pt x="1796659" y="0"/>
                      <a:pt x="1802192" y="5519"/>
                      <a:pt x="1802192" y="13797"/>
                    </a:cubicBezTo>
                    <a:cubicBezTo>
                      <a:pt x="1802192" y="22075"/>
                      <a:pt x="1793893" y="27594"/>
                      <a:pt x="1786977" y="27594"/>
                    </a:cubicBezTo>
                    <a:close/>
                    <a:moveTo>
                      <a:pt x="1342999" y="27594"/>
                    </a:moveTo>
                    <a:lnTo>
                      <a:pt x="1341616" y="27594"/>
                    </a:lnTo>
                    <a:cubicBezTo>
                      <a:pt x="1333317" y="27594"/>
                      <a:pt x="1327785" y="22075"/>
                      <a:pt x="1327785" y="13797"/>
                    </a:cubicBezTo>
                    <a:cubicBezTo>
                      <a:pt x="1327785" y="5519"/>
                      <a:pt x="1333317" y="0"/>
                      <a:pt x="1341616" y="0"/>
                    </a:cubicBezTo>
                    <a:lnTo>
                      <a:pt x="1342999" y="0"/>
                    </a:lnTo>
                    <a:cubicBezTo>
                      <a:pt x="1351298" y="0"/>
                      <a:pt x="1356831" y="5519"/>
                      <a:pt x="1356831" y="13797"/>
                    </a:cubicBezTo>
                    <a:cubicBezTo>
                      <a:pt x="1356831" y="22075"/>
                      <a:pt x="1351298" y="27594"/>
                      <a:pt x="1342999" y="27594"/>
                    </a:cubicBezTo>
                    <a:close/>
                    <a:moveTo>
                      <a:pt x="900404" y="27594"/>
                    </a:moveTo>
                    <a:cubicBezTo>
                      <a:pt x="892106" y="27594"/>
                      <a:pt x="886573" y="22075"/>
                      <a:pt x="886573" y="13797"/>
                    </a:cubicBezTo>
                    <a:cubicBezTo>
                      <a:pt x="886573" y="5519"/>
                      <a:pt x="892106" y="0"/>
                      <a:pt x="900404" y="0"/>
                    </a:cubicBezTo>
                    <a:lnTo>
                      <a:pt x="901787" y="0"/>
                    </a:lnTo>
                    <a:cubicBezTo>
                      <a:pt x="910086" y="0"/>
                      <a:pt x="915618" y="5519"/>
                      <a:pt x="915618" y="13797"/>
                    </a:cubicBezTo>
                    <a:cubicBezTo>
                      <a:pt x="915618" y="22075"/>
                      <a:pt x="908703" y="27594"/>
                      <a:pt x="900404" y="27594"/>
                    </a:cubicBezTo>
                    <a:close/>
                    <a:moveTo>
                      <a:pt x="457809" y="27594"/>
                    </a:moveTo>
                    <a:lnTo>
                      <a:pt x="456426" y="27594"/>
                    </a:lnTo>
                    <a:cubicBezTo>
                      <a:pt x="448127" y="27594"/>
                      <a:pt x="442595" y="22075"/>
                      <a:pt x="442595" y="13797"/>
                    </a:cubicBezTo>
                    <a:cubicBezTo>
                      <a:pt x="442595" y="5519"/>
                      <a:pt x="448127" y="0"/>
                      <a:pt x="456426" y="0"/>
                    </a:cubicBezTo>
                    <a:lnTo>
                      <a:pt x="457809" y="0"/>
                    </a:lnTo>
                    <a:cubicBezTo>
                      <a:pt x="466108" y="0"/>
                      <a:pt x="471640" y="5519"/>
                      <a:pt x="471640" y="13797"/>
                    </a:cubicBezTo>
                    <a:cubicBezTo>
                      <a:pt x="471640" y="22075"/>
                      <a:pt x="464725" y="27594"/>
                      <a:pt x="457809" y="27594"/>
                    </a:cubicBezTo>
                    <a:close/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2" name="Google Shape;972;p22"/>
              <p:cNvSpPr/>
              <p:nvPr/>
            </p:nvSpPr>
            <p:spPr>
              <a:xfrm>
                <a:off x="10591020" y="4321183"/>
                <a:ext cx="27662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7662" h="27593" extrusionOk="0">
                    <a:moveTo>
                      <a:pt x="13831" y="27594"/>
                    </a:moveTo>
                    <a:cubicBezTo>
                      <a:pt x="5533" y="27594"/>
                      <a:pt x="0" y="22075"/>
                      <a:pt x="0" y="13797"/>
                    </a:cubicBezTo>
                    <a:cubicBezTo>
                      <a:pt x="0" y="5519"/>
                      <a:pt x="5533" y="0"/>
                      <a:pt x="13831" y="0"/>
                    </a:cubicBezTo>
                    <a:lnTo>
                      <a:pt x="13831" y="0"/>
                    </a:lnTo>
                    <a:cubicBezTo>
                      <a:pt x="22130" y="0"/>
                      <a:pt x="27662" y="5519"/>
                      <a:pt x="27662" y="13797"/>
                    </a:cubicBezTo>
                    <a:cubicBezTo>
                      <a:pt x="27662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73" name="Google Shape;973;p22"/>
            <p:cNvGrpSpPr/>
            <p:nvPr/>
          </p:nvGrpSpPr>
          <p:grpSpPr>
            <a:xfrm>
              <a:off x="404546" y="3949374"/>
              <a:ext cx="8887861" cy="27593"/>
              <a:chOff x="1730821" y="4784761"/>
              <a:chExt cx="8887861" cy="27593"/>
            </a:xfrm>
          </p:grpSpPr>
          <p:sp>
            <p:nvSpPr>
              <p:cNvPr id="974" name="Google Shape;974;p22"/>
              <p:cNvSpPr/>
              <p:nvPr/>
            </p:nvSpPr>
            <p:spPr>
              <a:xfrm>
                <a:off x="1730821" y="4784761"/>
                <a:ext cx="29045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9045" h="27593" extrusionOk="0"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5" name="Google Shape;975;p22"/>
              <p:cNvSpPr/>
              <p:nvPr/>
            </p:nvSpPr>
            <p:spPr>
              <a:xfrm>
                <a:off x="2173416" y="4784761"/>
                <a:ext cx="8004054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8004054" h="27593" extrusionOk="0">
                    <a:moveTo>
                      <a:pt x="7988840" y="27594"/>
                    </a:moveTo>
                    <a:cubicBezTo>
                      <a:pt x="7980542" y="27594"/>
                      <a:pt x="7975009" y="22075"/>
                      <a:pt x="7975009" y="13797"/>
                    </a:cubicBezTo>
                    <a:cubicBezTo>
                      <a:pt x="7975009" y="5519"/>
                      <a:pt x="7980542" y="0"/>
                      <a:pt x="7988840" y="0"/>
                    </a:cubicBezTo>
                    <a:lnTo>
                      <a:pt x="7990224" y="0"/>
                    </a:lnTo>
                    <a:cubicBezTo>
                      <a:pt x="7998522" y="0"/>
                      <a:pt x="8004055" y="5519"/>
                      <a:pt x="8004055" y="13797"/>
                    </a:cubicBezTo>
                    <a:cubicBezTo>
                      <a:pt x="8004055" y="22075"/>
                      <a:pt x="7997139" y="27594"/>
                      <a:pt x="7988840" y="27594"/>
                    </a:cubicBezTo>
                    <a:close/>
                    <a:moveTo>
                      <a:pt x="7546245" y="27594"/>
                    </a:moveTo>
                    <a:cubicBezTo>
                      <a:pt x="7537947" y="27594"/>
                      <a:pt x="7532414" y="22075"/>
                      <a:pt x="7532414" y="13797"/>
                    </a:cubicBezTo>
                    <a:cubicBezTo>
                      <a:pt x="7532414" y="5519"/>
                      <a:pt x="7537947" y="0"/>
                      <a:pt x="7546245" y="0"/>
                    </a:cubicBezTo>
                    <a:lnTo>
                      <a:pt x="7547629" y="0"/>
                    </a:lnTo>
                    <a:cubicBezTo>
                      <a:pt x="7555927" y="0"/>
                      <a:pt x="7561460" y="5519"/>
                      <a:pt x="7561460" y="13797"/>
                    </a:cubicBezTo>
                    <a:cubicBezTo>
                      <a:pt x="7561460" y="22075"/>
                      <a:pt x="7554544" y="27594"/>
                      <a:pt x="7546245" y="27594"/>
                    </a:cubicBezTo>
                    <a:close/>
                    <a:moveTo>
                      <a:pt x="7103650" y="27594"/>
                    </a:moveTo>
                    <a:cubicBezTo>
                      <a:pt x="7095352" y="27594"/>
                      <a:pt x="7089819" y="22075"/>
                      <a:pt x="7089819" y="13797"/>
                    </a:cubicBezTo>
                    <a:cubicBezTo>
                      <a:pt x="7089819" y="5519"/>
                      <a:pt x="7095352" y="0"/>
                      <a:pt x="7103650" y="0"/>
                    </a:cubicBezTo>
                    <a:lnTo>
                      <a:pt x="7105034" y="0"/>
                    </a:lnTo>
                    <a:cubicBezTo>
                      <a:pt x="7113332" y="0"/>
                      <a:pt x="7118865" y="5519"/>
                      <a:pt x="7118865" y="13797"/>
                    </a:cubicBezTo>
                    <a:cubicBezTo>
                      <a:pt x="7118865" y="22075"/>
                      <a:pt x="7110566" y="27594"/>
                      <a:pt x="7103650" y="27594"/>
                    </a:cubicBezTo>
                    <a:close/>
                    <a:moveTo>
                      <a:pt x="6659672" y="27594"/>
                    </a:moveTo>
                    <a:cubicBezTo>
                      <a:pt x="6651374" y="27594"/>
                      <a:pt x="6645841" y="22075"/>
                      <a:pt x="6645841" y="13797"/>
                    </a:cubicBezTo>
                    <a:cubicBezTo>
                      <a:pt x="6645841" y="5519"/>
                      <a:pt x="6651374" y="0"/>
                      <a:pt x="6659672" y="0"/>
                    </a:cubicBezTo>
                    <a:lnTo>
                      <a:pt x="6661055" y="0"/>
                    </a:lnTo>
                    <a:cubicBezTo>
                      <a:pt x="6669354" y="0"/>
                      <a:pt x="6674886" y="5519"/>
                      <a:pt x="6674886" y="13797"/>
                    </a:cubicBezTo>
                    <a:cubicBezTo>
                      <a:pt x="6674886" y="22075"/>
                      <a:pt x="6667971" y="27594"/>
                      <a:pt x="6659672" y="27594"/>
                    </a:cubicBezTo>
                    <a:close/>
                    <a:moveTo>
                      <a:pt x="6217077" y="27594"/>
                    </a:moveTo>
                    <a:cubicBezTo>
                      <a:pt x="6208779" y="27594"/>
                      <a:pt x="6203246" y="22075"/>
                      <a:pt x="6203246" y="13797"/>
                    </a:cubicBezTo>
                    <a:cubicBezTo>
                      <a:pt x="6203246" y="5519"/>
                      <a:pt x="6208779" y="0"/>
                      <a:pt x="6217077" y="0"/>
                    </a:cubicBezTo>
                    <a:lnTo>
                      <a:pt x="6218460" y="0"/>
                    </a:lnTo>
                    <a:cubicBezTo>
                      <a:pt x="6226759" y="0"/>
                      <a:pt x="6232291" y="5519"/>
                      <a:pt x="6232291" y="13797"/>
                    </a:cubicBezTo>
                    <a:cubicBezTo>
                      <a:pt x="6232291" y="22075"/>
                      <a:pt x="6225376" y="27594"/>
                      <a:pt x="6217077" y="27594"/>
                    </a:cubicBezTo>
                    <a:close/>
                    <a:moveTo>
                      <a:pt x="5774482" y="27594"/>
                    </a:moveTo>
                    <a:cubicBezTo>
                      <a:pt x="5766183" y="27594"/>
                      <a:pt x="5760651" y="22075"/>
                      <a:pt x="5760651" y="13797"/>
                    </a:cubicBezTo>
                    <a:cubicBezTo>
                      <a:pt x="5760651" y="5519"/>
                      <a:pt x="5766183" y="0"/>
                      <a:pt x="5774482" y="0"/>
                    </a:cubicBezTo>
                    <a:lnTo>
                      <a:pt x="5775865" y="0"/>
                    </a:lnTo>
                    <a:cubicBezTo>
                      <a:pt x="5784164" y="0"/>
                      <a:pt x="5789696" y="5519"/>
                      <a:pt x="5789696" y="13797"/>
                    </a:cubicBezTo>
                    <a:cubicBezTo>
                      <a:pt x="5789696" y="22075"/>
                      <a:pt x="5781398" y="27594"/>
                      <a:pt x="5774482" y="27594"/>
                    </a:cubicBezTo>
                    <a:close/>
                    <a:moveTo>
                      <a:pt x="5330504" y="27594"/>
                    </a:moveTo>
                    <a:cubicBezTo>
                      <a:pt x="5322205" y="27594"/>
                      <a:pt x="5316673" y="22075"/>
                      <a:pt x="5316673" y="13797"/>
                    </a:cubicBezTo>
                    <a:cubicBezTo>
                      <a:pt x="5316673" y="5519"/>
                      <a:pt x="5322205" y="0"/>
                      <a:pt x="5330504" y="0"/>
                    </a:cubicBezTo>
                    <a:lnTo>
                      <a:pt x="5331887" y="0"/>
                    </a:lnTo>
                    <a:cubicBezTo>
                      <a:pt x="5340186" y="0"/>
                      <a:pt x="5345718" y="5519"/>
                      <a:pt x="5345718" y="13797"/>
                    </a:cubicBezTo>
                    <a:cubicBezTo>
                      <a:pt x="5345718" y="22075"/>
                      <a:pt x="5338803" y="27594"/>
                      <a:pt x="5330504" y="27594"/>
                    </a:cubicBezTo>
                    <a:close/>
                    <a:moveTo>
                      <a:pt x="4887909" y="27594"/>
                    </a:moveTo>
                    <a:cubicBezTo>
                      <a:pt x="4879610" y="27594"/>
                      <a:pt x="4874078" y="22075"/>
                      <a:pt x="4874078" y="13797"/>
                    </a:cubicBezTo>
                    <a:cubicBezTo>
                      <a:pt x="4874078" y="5519"/>
                      <a:pt x="4879610" y="0"/>
                      <a:pt x="4887909" y="0"/>
                    </a:cubicBezTo>
                    <a:lnTo>
                      <a:pt x="4889292" y="0"/>
                    </a:lnTo>
                    <a:cubicBezTo>
                      <a:pt x="4897591" y="0"/>
                      <a:pt x="4903123" y="5519"/>
                      <a:pt x="4903123" y="13797"/>
                    </a:cubicBezTo>
                    <a:cubicBezTo>
                      <a:pt x="4903123" y="22075"/>
                      <a:pt x="4896208" y="27594"/>
                      <a:pt x="4887909" y="27594"/>
                    </a:cubicBezTo>
                    <a:close/>
                    <a:moveTo>
                      <a:pt x="4445314" y="27594"/>
                    </a:moveTo>
                    <a:cubicBezTo>
                      <a:pt x="4437015" y="27594"/>
                      <a:pt x="4431483" y="22075"/>
                      <a:pt x="4431483" y="13797"/>
                    </a:cubicBezTo>
                    <a:cubicBezTo>
                      <a:pt x="4431483" y="5519"/>
                      <a:pt x="4437015" y="0"/>
                      <a:pt x="4445314" y="0"/>
                    </a:cubicBezTo>
                    <a:lnTo>
                      <a:pt x="4446697" y="0"/>
                    </a:lnTo>
                    <a:cubicBezTo>
                      <a:pt x="4454996" y="0"/>
                      <a:pt x="4460528" y="5519"/>
                      <a:pt x="4460528" y="13797"/>
                    </a:cubicBezTo>
                    <a:cubicBezTo>
                      <a:pt x="4460528" y="22075"/>
                      <a:pt x="4452229" y="27594"/>
                      <a:pt x="4445314" y="27594"/>
                    </a:cubicBezTo>
                    <a:close/>
                    <a:moveTo>
                      <a:pt x="4001336" y="27594"/>
                    </a:moveTo>
                    <a:cubicBezTo>
                      <a:pt x="3993037" y="27594"/>
                      <a:pt x="3987504" y="22075"/>
                      <a:pt x="3987504" y="13797"/>
                    </a:cubicBezTo>
                    <a:cubicBezTo>
                      <a:pt x="3987504" y="5519"/>
                      <a:pt x="3993037" y="0"/>
                      <a:pt x="4001336" y="0"/>
                    </a:cubicBezTo>
                    <a:lnTo>
                      <a:pt x="4002719" y="0"/>
                    </a:lnTo>
                    <a:cubicBezTo>
                      <a:pt x="4011018" y="0"/>
                      <a:pt x="4016550" y="5519"/>
                      <a:pt x="4016550" y="13797"/>
                    </a:cubicBezTo>
                    <a:cubicBezTo>
                      <a:pt x="4016550" y="22075"/>
                      <a:pt x="4009634" y="27594"/>
                      <a:pt x="4001336" y="27594"/>
                    </a:cubicBezTo>
                    <a:close/>
                    <a:moveTo>
                      <a:pt x="3558741" y="27594"/>
                    </a:moveTo>
                    <a:lnTo>
                      <a:pt x="3557358" y="27594"/>
                    </a:lnTo>
                    <a:cubicBezTo>
                      <a:pt x="3549059" y="27594"/>
                      <a:pt x="3543527" y="22075"/>
                      <a:pt x="3543527" y="13797"/>
                    </a:cubicBezTo>
                    <a:cubicBezTo>
                      <a:pt x="3543527" y="5519"/>
                      <a:pt x="3549059" y="0"/>
                      <a:pt x="3557358" y="0"/>
                    </a:cubicBezTo>
                    <a:lnTo>
                      <a:pt x="3558741" y="0"/>
                    </a:lnTo>
                    <a:cubicBezTo>
                      <a:pt x="3567039" y="0"/>
                      <a:pt x="3572572" y="5519"/>
                      <a:pt x="3572572" y="13797"/>
                    </a:cubicBezTo>
                    <a:cubicBezTo>
                      <a:pt x="3572572" y="22075"/>
                      <a:pt x="3567039" y="27594"/>
                      <a:pt x="3558741" y="27594"/>
                    </a:cubicBezTo>
                    <a:close/>
                    <a:moveTo>
                      <a:pt x="3116146" y="27594"/>
                    </a:moveTo>
                    <a:cubicBezTo>
                      <a:pt x="3107847" y="27594"/>
                      <a:pt x="3102314" y="22075"/>
                      <a:pt x="3102314" y="13797"/>
                    </a:cubicBezTo>
                    <a:cubicBezTo>
                      <a:pt x="3102314" y="5519"/>
                      <a:pt x="3107847" y="0"/>
                      <a:pt x="3116146" y="0"/>
                    </a:cubicBezTo>
                    <a:lnTo>
                      <a:pt x="3117529" y="0"/>
                    </a:lnTo>
                    <a:cubicBezTo>
                      <a:pt x="3125827" y="0"/>
                      <a:pt x="3131360" y="5519"/>
                      <a:pt x="3131360" y="13797"/>
                    </a:cubicBezTo>
                    <a:cubicBezTo>
                      <a:pt x="3131360" y="22075"/>
                      <a:pt x="3123061" y="27594"/>
                      <a:pt x="3116146" y="27594"/>
                    </a:cubicBezTo>
                    <a:close/>
                    <a:moveTo>
                      <a:pt x="2672168" y="27594"/>
                    </a:moveTo>
                    <a:lnTo>
                      <a:pt x="2670785" y="27594"/>
                    </a:lnTo>
                    <a:cubicBezTo>
                      <a:pt x="2662486" y="27594"/>
                      <a:pt x="2656953" y="22075"/>
                      <a:pt x="2656953" y="13797"/>
                    </a:cubicBezTo>
                    <a:cubicBezTo>
                      <a:pt x="2656953" y="5519"/>
                      <a:pt x="2662486" y="0"/>
                      <a:pt x="2670785" y="0"/>
                    </a:cubicBezTo>
                    <a:lnTo>
                      <a:pt x="2672168" y="0"/>
                    </a:lnTo>
                    <a:cubicBezTo>
                      <a:pt x="2680466" y="0"/>
                      <a:pt x="2685999" y="5519"/>
                      <a:pt x="2685999" y="13797"/>
                    </a:cubicBezTo>
                    <a:cubicBezTo>
                      <a:pt x="2685999" y="22075"/>
                      <a:pt x="2680466" y="27594"/>
                      <a:pt x="2672168" y="27594"/>
                    </a:cubicBezTo>
                    <a:close/>
                    <a:moveTo>
                      <a:pt x="2229573" y="27594"/>
                    </a:moveTo>
                    <a:cubicBezTo>
                      <a:pt x="2221274" y="27594"/>
                      <a:pt x="2215741" y="22075"/>
                      <a:pt x="2215741" y="13797"/>
                    </a:cubicBezTo>
                    <a:cubicBezTo>
                      <a:pt x="2215741" y="5519"/>
                      <a:pt x="2221274" y="0"/>
                      <a:pt x="2229573" y="0"/>
                    </a:cubicBezTo>
                    <a:lnTo>
                      <a:pt x="2230956" y="0"/>
                    </a:lnTo>
                    <a:cubicBezTo>
                      <a:pt x="2239254" y="0"/>
                      <a:pt x="2244787" y="5519"/>
                      <a:pt x="2244787" y="13797"/>
                    </a:cubicBezTo>
                    <a:cubicBezTo>
                      <a:pt x="2244787" y="22075"/>
                      <a:pt x="2237871" y="27594"/>
                      <a:pt x="2229573" y="27594"/>
                    </a:cubicBezTo>
                    <a:close/>
                    <a:moveTo>
                      <a:pt x="1786977" y="27594"/>
                    </a:moveTo>
                    <a:cubicBezTo>
                      <a:pt x="1778679" y="27594"/>
                      <a:pt x="1773146" y="22075"/>
                      <a:pt x="1773146" y="13797"/>
                    </a:cubicBezTo>
                    <a:cubicBezTo>
                      <a:pt x="1773146" y="5519"/>
                      <a:pt x="1778679" y="0"/>
                      <a:pt x="1786977" y="0"/>
                    </a:cubicBezTo>
                    <a:lnTo>
                      <a:pt x="1788361" y="0"/>
                    </a:lnTo>
                    <a:cubicBezTo>
                      <a:pt x="1796659" y="0"/>
                      <a:pt x="1802192" y="5519"/>
                      <a:pt x="1802192" y="13797"/>
                    </a:cubicBezTo>
                    <a:cubicBezTo>
                      <a:pt x="1802192" y="22075"/>
                      <a:pt x="1793893" y="27594"/>
                      <a:pt x="1786977" y="27594"/>
                    </a:cubicBezTo>
                    <a:close/>
                    <a:moveTo>
                      <a:pt x="1342999" y="27594"/>
                    </a:moveTo>
                    <a:lnTo>
                      <a:pt x="1341616" y="27594"/>
                    </a:lnTo>
                    <a:cubicBezTo>
                      <a:pt x="1333317" y="27594"/>
                      <a:pt x="1327785" y="22075"/>
                      <a:pt x="1327785" y="13797"/>
                    </a:cubicBezTo>
                    <a:cubicBezTo>
                      <a:pt x="1327785" y="5519"/>
                      <a:pt x="1333317" y="0"/>
                      <a:pt x="1341616" y="0"/>
                    </a:cubicBezTo>
                    <a:lnTo>
                      <a:pt x="1342999" y="0"/>
                    </a:lnTo>
                    <a:cubicBezTo>
                      <a:pt x="1351298" y="0"/>
                      <a:pt x="1356831" y="5519"/>
                      <a:pt x="1356831" y="13797"/>
                    </a:cubicBezTo>
                    <a:cubicBezTo>
                      <a:pt x="1356831" y="22075"/>
                      <a:pt x="1351298" y="27594"/>
                      <a:pt x="1342999" y="27594"/>
                    </a:cubicBezTo>
                    <a:close/>
                    <a:moveTo>
                      <a:pt x="900404" y="27594"/>
                    </a:moveTo>
                    <a:cubicBezTo>
                      <a:pt x="892106" y="27594"/>
                      <a:pt x="886573" y="22075"/>
                      <a:pt x="886573" y="13797"/>
                    </a:cubicBezTo>
                    <a:cubicBezTo>
                      <a:pt x="886573" y="5519"/>
                      <a:pt x="892106" y="0"/>
                      <a:pt x="900404" y="0"/>
                    </a:cubicBezTo>
                    <a:lnTo>
                      <a:pt x="901787" y="0"/>
                    </a:lnTo>
                    <a:cubicBezTo>
                      <a:pt x="910086" y="0"/>
                      <a:pt x="915618" y="5519"/>
                      <a:pt x="915618" y="13797"/>
                    </a:cubicBezTo>
                    <a:cubicBezTo>
                      <a:pt x="915618" y="22075"/>
                      <a:pt x="908703" y="27594"/>
                      <a:pt x="900404" y="27594"/>
                    </a:cubicBezTo>
                    <a:close/>
                    <a:moveTo>
                      <a:pt x="457809" y="27594"/>
                    </a:moveTo>
                    <a:lnTo>
                      <a:pt x="456426" y="27594"/>
                    </a:lnTo>
                    <a:cubicBezTo>
                      <a:pt x="448127" y="27594"/>
                      <a:pt x="442595" y="22075"/>
                      <a:pt x="442595" y="13797"/>
                    </a:cubicBezTo>
                    <a:cubicBezTo>
                      <a:pt x="442595" y="5519"/>
                      <a:pt x="448127" y="0"/>
                      <a:pt x="456426" y="0"/>
                    </a:cubicBezTo>
                    <a:lnTo>
                      <a:pt x="457809" y="0"/>
                    </a:lnTo>
                    <a:cubicBezTo>
                      <a:pt x="466108" y="0"/>
                      <a:pt x="471640" y="5519"/>
                      <a:pt x="471640" y="13797"/>
                    </a:cubicBezTo>
                    <a:cubicBezTo>
                      <a:pt x="471640" y="22075"/>
                      <a:pt x="464725" y="27594"/>
                      <a:pt x="457809" y="27594"/>
                    </a:cubicBezTo>
                    <a:close/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6" name="Google Shape;976;p22"/>
              <p:cNvSpPr/>
              <p:nvPr/>
            </p:nvSpPr>
            <p:spPr>
              <a:xfrm>
                <a:off x="10591020" y="4784761"/>
                <a:ext cx="27662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7662" h="27593" extrusionOk="0">
                    <a:moveTo>
                      <a:pt x="13831" y="27594"/>
                    </a:moveTo>
                    <a:cubicBezTo>
                      <a:pt x="5533" y="27594"/>
                      <a:pt x="0" y="22075"/>
                      <a:pt x="0" y="13797"/>
                    </a:cubicBezTo>
                    <a:cubicBezTo>
                      <a:pt x="0" y="5519"/>
                      <a:pt x="5533" y="0"/>
                      <a:pt x="13831" y="0"/>
                    </a:cubicBezTo>
                    <a:lnTo>
                      <a:pt x="13831" y="0"/>
                    </a:lnTo>
                    <a:cubicBezTo>
                      <a:pt x="22130" y="0"/>
                      <a:pt x="27662" y="5519"/>
                      <a:pt x="27662" y="13797"/>
                    </a:cubicBezTo>
                    <a:cubicBezTo>
                      <a:pt x="27662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77" name="Google Shape;977;p22"/>
            <p:cNvGrpSpPr/>
            <p:nvPr/>
          </p:nvGrpSpPr>
          <p:grpSpPr>
            <a:xfrm>
              <a:off x="404546" y="4412951"/>
              <a:ext cx="8887861" cy="27593"/>
              <a:chOff x="1730821" y="5248338"/>
              <a:chExt cx="8887861" cy="27593"/>
            </a:xfrm>
          </p:grpSpPr>
          <p:sp>
            <p:nvSpPr>
              <p:cNvPr id="978" name="Google Shape;978;p22"/>
              <p:cNvSpPr/>
              <p:nvPr/>
            </p:nvSpPr>
            <p:spPr>
              <a:xfrm>
                <a:off x="1730821" y="5248338"/>
                <a:ext cx="29045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9045" h="27593" extrusionOk="0"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9" name="Google Shape;979;p22"/>
              <p:cNvSpPr/>
              <p:nvPr/>
            </p:nvSpPr>
            <p:spPr>
              <a:xfrm>
                <a:off x="2173416" y="5248338"/>
                <a:ext cx="8004054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8004054" h="27593" extrusionOk="0">
                    <a:moveTo>
                      <a:pt x="7988840" y="27594"/>
                    </a:moveTo>
                    <a:cubicBezTo>
                      <a:pt x="7980542" y="27594"/>
                      <a:pt x="7975009" y="22075"/>
                      <a:pt x="7975009" y="13797"/>
                    </a:cubicBezTo>
                    <a:cubicBezTo>
                      <a:pt x="7975009" y="5519"/>
                      <a:pt x="7980542" y="0"/>
                      <a:pt x="7988840" y="0"/>
                    </a:cubicBezTo>
                    <a:lnTo>
                      <a:pt x="7990224" y="0"/>
                    </a:lnTo>
                    <a:cubicBezTo>
                      <a:pt x="7998522" y="0"/>
                      <a:pt x="8004055" y="5519"/>
                      <a:pt x="8004055" y="13797"/>
                    </a:cubicBezTo>
                    <a:cubicBezTo>
                      <a:pt x="8004055" y="22075"/>
                      <a:pt x="7997139" y="27594"/>
                      <a:pt x="7988840" y="27594"/>
                    </a:cubicBezTo>
                    <a:close/>
                    <a:moveTo>
                      <a:pt x="7546245" y="27594"/>
                    </a:moveTo>
                    <a:cubicBezTo>
                      <a:pt x="7537947" y="27594"/>
                      <a:pt x="7532414" y="22075"/>
                      <a:pt x="7532414" y="13797"/>
                    </a:cubicBezTo>
                    <a:cubicBezTo>
                      <a:pt x="7532414" y="5519"/>
                      <a:pt x="7537947" y="0"/>
                      <a:pt x="7546245" y="0"/>
                    </a:cubicBezTo>
                    <a:lnTo>
                      <a:pt x="7547629" y="0"/>
                    </a:lnTo>
                    <a:cubicBezTo>
                      <a:pt x="7555927" y="0"/>
                      <a:pt x="7561460" y="5519"/>
                      <a:pt x="7561460" y="13797"/>
                    </a:cubicBezTo>
                    <a:cubicBezTo>
                      <a:pt x="7561460" y="22075"/>
                      <a:pt x="7554544" y="27594"/>
                      <a:pt x="7546245" y="27594"/>
                    </a:cubicBezTo>
                    <a:close/>
                    <a:moveTo>
                      <a:pt x="7103650" y="27594"/>
                    </a:moveTo>
                    <a:cubicBezTo>
                      <a:pt x="7095352" y="27594"/>
                      <a:pt x="7089819" y="22075"/>
                      <a:pt x="7089819" y="13797"/>
                    </a:cubicBezTo>
                    <a:cubicBezTo>
                      <a:pt x="7089819" y="5519"/>
                      <a:pt x="7095352" y="0"/>
                      <a:pt x="7103650" y="0"/>
                    </a:cubicBezTo>
                    <a:lnTo>
                      <a:pt x="7105034" y="0"/>
                    </a:lnTo>
                    <a:cubicBezTo>
                      <a:pt x="7113332" y="0"/>
                      <a:pt x="7118865" y="5519"/>
                      <a:pt x="7118865" y="13797"/>
                    </a:cubicBezTo>
                    <a:cubicBezTo>
                      <a:pt x="7118865" y="22075"/>
                      <a:pt x="7110566" y="27594"/>
                      <a:pt x="7103650" y="27594"/>
                    </a:cubicBezTo>
                    <a:close/>
                    <a:moveTo>
                      <a:pt x="6659672" y="27594"/>
                    </a:moveTo>
                    <a:cubicBezTo>
                      <a:pt x="6651374" y="27594"/>
                      <a:pt x="6645841" y="22075"/>
                      <a:pt x="6645841" y="13797"/>
                    </a:cubicBezTo>
                    <a:cubicBezTo>
                      <a:pt x="6645841" y="5519"/>
                      <a:pt x="6651374" y="0"/>
                      <a:pt x="6659672" y="0"/>
                    </a:cubicBezTo>
                    <a:lnTo>
                      <a:pt x="6661055" y="0"/>
                    </a:lnTo>
                    <a:cubicBezTo>
                      <a:pt x="6669354" y="0"/>
                      <a:pt x="6674886" y="5519"/>
                      <a:pt x="6674886" y="13797"/>
                    </a:cubicBezTo>
                    <a:cubicBezTo>
                      <a:pt x="6674886" y="22075"/>
                      <a:pt x="6667971" y="27594"/>
                      <a:pt x="6659672" y="27594"/>
                    </a:cubicBezTo>
                    <a:close/>
                    <a:moveTo>
                      <a:pt x="6217077" y="27594"/>
                    </a:moveTo>
                    <a:cubicBezTo>
                      <a:pt x="6208779" y="27594"/>
                      <a:pt x="6203246" y="22075"/>
                      <a:pt x="6203246" y="13797"/>
                    </a:cubicBezTo>
                    <a:cubicBezTo>
                      <a:pt x="6203246" y="5519"/>
                      <a:pt x="6208779" y="0"/>
                      <a:pt x="6217077" y="0"/>
                    </a:cubicBezTo>
                    <a:lnTo>
                      <a:pt x="6218460" y="0"/>
                    </a:lnTo>
                    <a:cubicBezTo>
                      <a:pt x="6226759" y="0"/>
                      <a:pt x="6232291" y="5519"/>
                      <a:pt x="6232291" y="13797"/>
                    </a:cubicBezTo>
                    <a:cubicBezTo>
                      <a:pt x="6232291" y="22075"/>
                      <a:pt x="6225376" y="27594"/>
                      <a:pt x="6217077" y="27594"/>
                    </a:cubicBezTo>
                    <a:close/>
                    <a:moveTo>
                      <a:pt x="5774482" y="27594"/>
                    </a:moveTo>
                    <a:cubicBezTo>
                      <a:pt x="5766183" y="27594"/>
                      <a:pt x="5760651" y="22075"/>
                      <a:pt x="5760651" y="13797"/>
                    </a:cubicBezTo>
                    <a:cubicBezTo>
                      <a:pt x="5760651" y="5519"/>
                      <a:pt x="5766183" y="0"/>
                      <a:pt x="5774482" y="0"/>
                    </a:cubicBezTo>
                    <a:lnTo>
                      <a:pt x="5775865" y="0"/>
                    </a:lnTo>
                    <a:cubicBezTo>
                      <a:pt x="5784164" y="0"/>
                      <a:pt x="5789696" y="5519"/>
                      <a:pt x="5789696" y="13797"/>
                    </a:cubicBezTo>
                    <a:cubicBezTo>
                      <a:pt x="5789696" y="22075"/>
                      <a:pt x="5781398" y="27594"/>
                      <a:pt x="5774482" y="27594"/>
                    </a:cubicBezTo>
                    <a:close/>
                    <a:moveTo>
                      <a:pt x="5330504" y="27594"/>
                    </a:moveTo>
                    <a:cubicBezTo>
                      <a:pt x="5322205" y="27594"/>
                      <a:pt x="5316673" y="22075"/>
                      <a:pt x="5316673" y="13797"/>
                    </a:cubicBezTo>
                    <a:cubicBezTo>
                      <a:pt x="5316673" y="5519"/>
                      <a:pt x="5322205" y="0"/>
                      <a:pt x="5330504" y="0"/>
                    </a:cubicBezTo>
                    <a:lnTo>
                      <a:pt x="5331887" y="0"/>
                    </a:lnTo>
                    <a:cubicBezTo>
                      <a:pt x="5340186" y="0"/>
                      <a:pt x="5345718" y="5519"/>
                      <a:pt x="5345718" y="13797"/>
                    </a:cubicBezTo>
                    <a:cubicBezTo>
                      <a:pt x="5345718" y="22075"/>
                      <a:pt x="5338803" y="27594"/>
                      <a:pt x="5330504" y="27594"/>
                    </a:cubicBezTo>
                    <a:close/>
                    <a:moveTo>
                      <a:pt x="4887909" y="27594"/>
                    </a:moveTo>
                    <a:cubicBezTo>
                      <a:pt x="4879610" y="27594"/>
                      <a:pt x="4874078" y="22075"/>
                      <a:pt x="4874078" y="13797"/>
                    </a:cubicBezTo>
                    <a:cubicBezTo>
                      <a:pt x="4874078" y="5519"/>
                      <a:pt x="4879610" y="0"/>
                      <a:pt x="4887909" y="0"/>
                    </a:cubicBezTo>
                    <a:lnTo>
                      <a:pt x="4889292" y="0"/>
                    </a:lnTo>
                    <a:cubicBezTo>
                      <a:pt x="4897591" y="0"/>
                      <a:pt x="4903123" y="5519"/>
                      <a:pt x="4903123" y="13797"/>
                    </a:cubicBezTo>
                    <a:cubicBezTo>
                      <a:pt x="4903123" y="22075"/>
                      <a:pt x="4896208" y="27594"/>
                      <a:pt x="4887909" y="27594"/>
                    </a:cubicBezTo>
                    <a:close/>
                    <a:moveTo>
                      <a:pt x="4445314" y="27594"/>
                    </a:moveTo>
                    <a:cubicBezTo>
                      <a:pt x="4437015" y="27594"/>
                      <a:pt x="4431483" y="22075"/>
                      <a:pt x="4431483" y="13797"/>
                    </a:cubicBezTo>
                    <a:cubicBezTo>
                      <a:pt x="4431483" y="5519"/>
                      <a:pt x="4437015" y="0"/>
                      <a:pt x="4445314" y="0"/>
                    </a:cubicBezTo>
                    <a:lnTo>
                      <a:pt x="4446697" y="0"/>
                    </a:lnTo>
                    <a:cubicBezTo>
                      <a:pt x="4454996" y="0"/>
                      <a:pt x="4460528" y="5519"/>
                      <a:pt x="4460528" y="13797"/>
                    </a:cubicBezTo>
                    <a:cubicBezTo>
                      <a:pt x="4460528" y="22075"/>
                      <a:pt x="4452229" y="27594"/>
                      <a:pt x="4445314" y="27594"/>
                    </a:cubicBezTo>
                    <a:close/>
                    <a:moveTo>
                      <a:pt x="4001336" y="27594"/>
                    </a:moveTo>
                    <a:cubicBezTo>
                      <a:pt x="3993037" y="27594"/>
                      <a:pt x="3987504" y="22075"/>
                      <a:pt x="3987504" y="13797"/>
                    </a:cubicBezTo>
                    <a:cubicBezTo>
                      <a:pt x="3987504" y="5519"/>
                      <a:pt x="3993037" y="0"/>
                      <a:pt x="4001336" y="0"/>
                    </a:cubicBezTo>
                    <a:lnTo>
                      <a:pt x="4002719" y="0"/>
                    </a:lnTo>
                    <a:cubicBezTo>
                      <a:pt x="4011018" y="0"/>
                      <a:pt x="4016550" y="5519"/>
                      <a:pt x="4016550" y="13797"/>
                    </a:cubicBezTo>
                    <a:cubicBezTo>
                      <a:pt x="4016550" y="22075"/>
                      <a:pt x="4009634" y="27594"/>
                      <a:pt x="4001336" y="27594"/>
                    </a:cubicBezTo>
                    <a:close/>
                    <a:moveTo>
                      <a:pt x="3558741" y="27594"/>
                    </a:moveTo>
                    <a:lnTo>
                      <a:pt x="3557358" y="27594"/>
                    </a:lnTo>
                    <a:cubicBezTo>
                      <a:pt x="3549059" y="27594"/>
                      <a:pt x="3543527" y="22075"/>
                      <a:pt x="3543527" y="13797"/>
                    </a:cubicBezTo>
                    <a:cubicBezTo>
                      <a:pt x="3543527" y="5519"/>
                      <a:pt x="3549059" y="0"/>
                      <a:pt x="3557358" y="0"/>
                    </a:cubicBezTo>
                    <a:lnTo>
                      <a:pt x="3558741" y="0"/>
                    </a:lnTo>
                    <a:cubicBezTo>
                      <a:pt x="3567039" y="0"/>
                      <a:pt x="3572572" y="5519"/>
                      <a:pt x="3572572" y="13797"/>
                    </a:cubicBezTo>
                    <a:cubicBezTo>
                      <a:pt x="3572572" y="22075"/>
                      <a:pt x="3567039" y="27594"/>
                      <a:pt x="3558741" y="27594"/>
                    </a:cubicBezTo>
                    <a:close/>
                    <a:moveTo>
                      <a:pt x="3116146" y="27594"/>
                    </a:moveTo>
                    <a:cubicBezTo>
                      <a:pt x="3107847" y="27594"/>
                      <a:pt x="3102314" y="22075"/>
                      <a:pt x="3102314" y="13797"/>
                    </a:cubicBezTo>
                    <a:cubicBezTo>
                      <a:pt x="3102314" y="5519"/>
                      <a:pt x="3107847" y="0"/>
                      <a:pt x="3116146" y="0"/>
                    </a:cubicBezTo>
                    <a:lnTo>
                      <a:pt x="3117529" y="0"/>
                    </a:lnTo>
                    <a:cubicBezTo>
                      <a:pt x="3125827" y="0"/>
                      <a:pt x="3131360" y="5519"/>
                      <a:pt x="3131360" y="13797"/>
                    </a:cubicBezTo>
                    <a:cubicBezTo>
                      <a:pt x="3131360" y="22075"/>
                      <a:pt x="3123061" y="27594"/>
                      <a:pt x="3116146" y="27594"/>
                    </a:cubicBezTo>
                    <a:close/>
                    <a:moveTo>
                      <a:pt x="2672168" y="27594"/>
                    </a:moveTo>
                    <a:lnTo>
                      <a:pt x="2670785" y="27594"/>
                    </a:lnTo>
                    <a:cubicBezTo>
                      <a:pt x="2662486" y="27594"/>
                      <a:pt x="2656953" y="22075"/>
                      <a:pt x="2656953" y="13797"/>
                    </a:cubicBezTo>
                    <a:cubicBezTo>
                      <a:pt x="2656953" y="5519"/>
                      <a:pt x="2662486" y="0"/>
                      <a:pt x="2670785" y="0"/>
                    </a:cubicBezTo>
                    <a:lnTo>
                      <a:pt x="2672168" y="0"/>
                    </a:lnTo>
                    <a:cubicBezTo>
                      <a:pt x="2680466" y="0"/>
                      <a:pt x="2685999" y="5519"/>
                      <a:pt x="2685999" y="13797"/>
                    </a:cubicBezTo>
                    <a:cubicBezTo>
                      <a:pt x="2685999" y="22075"/>
                      <a:pt x="2680466" y="27594"/>
                      <a:pt x="2672168" y="27594"/>
                    </a:cubicBezTo>
                    <a:close/>
                    <a:moveTo>
                      <a:pt x="2229573" y="27594"/>
                    </a:moveTo>
                    <a:cubicBezTo>
                      <a:pt x="2221274" y="27594"/>
                      <a:pt x="2215741" y="22075"/>
                      <a:pt x="2215741" y="13797"/>
                    </a:cubicBezTo>
                    <a:cubicBezTo>
                      <a:pt x="2215741" y="5519"/>
                      <a:pt x="2221274" y="0"/>
                      <a:pt x="2229573" y="0"/>
                    </a:cubicBezTo>
                    <a:lnTo>
                      <a:pt x="2230956" y="0"/>
                    </a:lnTo>
                    <a:cubicBezTo>
                      <a:pt x="2239254" y="0"/>
                      <a:pt x="2244787" y="5519"/>
                      <a:pt x="2244787" y="13797"/>
                    </a:cubicBezTo>
                    <a:cubicBezTo>
                      <a:pt x="2244787" y="22075"/>
                      <a:pt x="2237871" y="27594"/>
                      <a:pt x="2229573" y="27594"/>
                    </a:cubicBezTo>
                    <a:close/>
                    <a:moveTo>
                      <a:pt x="1786977" y="27594"/>
                    </a:moveTo>
                    <a:cubicBezTo>
                      <a:pt x="1778679" y="27594"/>
                      <a:pt x="1773146" y="22075"/>
                      <a:pt x="1773146" y="13797"/>
                    </a:cubicBezTo>
                    <a:cubicBezTo>
                      <a:pt x="1773146" y="5519"/>
                      <a:pt x="1778679" y="0"/>
                      <a:pt x="1786977" y="0"/>
                    </a:cubicBezTo>
                    <a:lnTo>
                      <a:pt x="1788361" y="0"/>
                    </a:lnTo>
                    <a:cubicBezTo>
                      <a:pt x="1796659" y="0"/>
                      <a:pt x="1802192" y="5519"/>
                      <a:pt x="1802192" y="13797"/>
                    </a:cubicBezTo>
                    <a:cubicBezTo>
                      <a:pt x="1802192" y="22075"/>
                      <a:pt x="1793893" y="27594"/>
                      <a:pt x="1786977" y="27594"/>
                    </a:cubicBezTo>
                    <a:close/>
                    <a:moveTo>
                      <a:pt x="1342999" y="27594"/>
                    </a:moveTo>
                    <a:lnTo>
                      <a:pt x="1341616" y="27594"/>
                    </a:lnTo>
                    <a:cubicBezTo>
                      <a:pt x="1333317" y="27594"/>
                      <a:pt x="1327785" y="22075"/>
                      <a:pt x="1327785" y="13797"/>
                    </a:cubicBezTo>
                    <a:cubicBezTo>
                      <a:pt x="1327785" y="5519"/>
                      <a:pt x="1333317" y="0"/>
                      <a:pt x="1341616" y="0"/>
                    </a:cubicBezTo>
                    <a:lnTo>
                      <a:pt x="1342999" y="0"/>
                    </a:lnTo>
                    <a:cubicBezTo>
                      <a:pt x="1351298" y="0"/>
                      <a:pt x="1356831" y="5519"/>
                      <a:pt x="1356831" y="13797"/>
                    </a:cubicBezTo>
                    <a:cubicBezTo>
                      <a:pt x="1356831" y="22075"/>
                      <a:pt x="1351298" y="27594"/>
                      <a:pt x="1342999" y="27594"/>
                    </a:cubicBezTo>
                    <a:close/>
                    <a:moveTo>
                      <a:pt x="900404" y="27594"/>
                    </a:moveTo>
                    <a:cubicBezTo>
                      <a:pt x="892106" y="27594"/>
                      <a:pt x="886573" y="22075"/>
                      <a:pt x="886573" y="13797"/>
                    </a:cubicBezTo>
                    <a:cubicBezTo>
                      <a:pt x="886573" y="5519"/>
                      <a:pt x="892106" y="0"/>
                      <a:pt x="900404" y="0"/>
                    </a:cubicBezTo>
                    <a:lnTo>
                      <a:pt x="901787" y="0"/>
                    </a:lnTo>
                    <a:cubicBezTo>
                      <a:pt x="910086" y="0"/>
                      <a:pt x="915618" y="5519"/>
                      <a:pt x="915618" y="13797"/>
                    </a:cubicBezTo>
                    <a:cubicBezTo>
                      <a:pt x="915618" y="22075"/>
                      <a:pt x="908703" y="27594"/>
                      <a:pt x="900404" y="27594"/>
                    </a:cubicBezTo>
                    <a:close/>
                    <a:moveTo>
                      <a:pt x="457809" y="27594"/>
                    </a:moveTo>
                    <a:lnTo>
                      <a:pt x="456426" y="27594"/>
                    </a:lnTo>
                    <a:cubicBezTo>
                      <a:pt x="448127" y="27594"/>
                      <a:pt x="442595" y="22075"/>
                      <a:pt x="442595" y="13797"/>
                    </a:cubicBezTo>
                    <a:cubicBezTo>
                      <a:pt x="442595" y="5519"/>
                      <a:pt x="448127" y="0"/>
                      <a:pt x="456426" y="0"/>
                    </a:cubicBezTo>
                    <a:lnTo>
                      <a:pt x="457809" y="0"/>
                    </a:lnTo>
                    <a:cubicBezTo>
                      <a:pt x="466108" y="0"/>
                      <a:pt x="471640" y="5519"/>
                      <a:pt x="471640" y="13797"/>
                    </a:cubicBezTo>
                    <a:cubicBezTo>
                      <a:pt x="471640" y="22075"/>
                      <a:pt x="464725" y="27594"/>
                      <a:pt x="457809" y="27594"/>
                    </a:cubicBezTo>
                    <a:close/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0" name="Google Shape;980;p22"/>
              <p:cNvSpPr/>
              <p:nvPr/>
            </p:nvSpPr>
            <p:spPr>
              <a:xfrm>
                <a:off x="10591020" y="5248338"/>
                <a:ext cx="27662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7662" h="27593" extrusionOk="0">
                    <a:moveTo>
                      <a:pt x="13831" y="27594"/>
                    </a:moveTo>
                    <a:cubicBezTo>
                      <a:pt x="5533" y="27594"/>
                      <a:pt x="0" y="22075"/>
                      <a:pt x="0" y="13797"/>
                    </a:cubicBezTo>
                    <a:cubicBezTo>
                      <a:pt x="0" y="5519"/>
                      <a:pt x="5533" y="0"/>
                      <a:pt x="13831" y="0"/>
                    </a:cubicBezTo>
                    <a:lnTo>
                      <a:pt x="13831" y="0"/>
                    </a:lnTo>
                    <a:cubicBezTo>
                      <a:pt x="22130" y="0"/>
                      <a:pt x="27662" y="5519"/>
                      <a:pt x="27662" y="13797"/>
                    </a:cubicBezTo>
                    <a:cubicBezTo>
                      <a:pt x="27662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81" name="Google Shape;981;p22"/>
            <p:cNvGrpSpPr/>
            <p:nvPr/>
          </p:nvGrpSpPr>
          <p:grpSpPr>
            <a:xfrm>
              <a:off x="404546" y="4877908"/>
              <a:ext cx="8887861" cy="27593"/>
              <a:chOff x="1730821" y="5713295"/>
              <a:chExt cx="8887861" cy="27593"/>
            </a:xfrm>
          </p:grpSpPr>
          <p:sp>
            <p:nvSpPr>
              <p:cNvPr id="982" name="Google Shape;982;p22"/>
              <p:cNvSpPr/>
              <p:nvPr/>
            </p:nvSpPr>
            <p:spPr>
              <a:xfrm>
                <a:off x="1730821" y="5713295"/>
                <a:ext cx="29045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9045" h="27593" extrusionOk="0"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3" name="Google Shape;983;p22"/>
              <p:cNvSpPr/>
              <p:nvPr/>
            </p:nvSpPr>
            <p:spPr>
              <a:xfrm>
                <a:off x="2173416" y="5713295"/>
                <a:ext cx="8004054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8004054" h="27593" extrusionOk="0">
                    <a:moveTo>
                      <a:pt x="7988840" y="27594"/>
                    </a:moveTo>
                    <a:cubicBezTo>
                      <a:pt x="7980542" y="27594"/>
                      <a:pt x="7975009" y="22075"/>
                      <a:pt x="7975009" y="13797"/>
                    </a:cubicBezTo>
                    <a:cubicBezTo>
                      <a:pt x="7975009" y="5519"/>
                      <a:pt x="7980542" y="0"/>
                      <a:pt x="7988840" y="0"/>
                    </a:cubicBezTo>
                    <a:lnTo>
                      <a:pt x="7990224" y="0"/>
                    </a:lnTo>
                    <a:cubicBezTo>
                      <a:pt x="7998522" y="0"/>
                      <a:pt x="8004055" y="5519"/>
                      <a:pt x="8004055" y="13797"/>
                    </a:cubicBezTo>
                    <a:cubicBezTo>
                      <a:pt x="8004055" y="22075"/>
                      <a:pt x="7997139" y="27594"/>
                      <a:pt x="7988840" y="27594"/>
                    </a:cubicBezTo>
                    <a:close/>
                    <a:moveTo>
                      <a:pt x="7546245" y="27594"/>
                    </a:moveTo>
                    <a:cubicBezTo>
                      <a:pt x="7537947" y="27594"/>
                      <a:pt x="7532414" y="22075"/>
                      <a:pt x="7532414" y="13797"/>
                    </a:cubicBezTo>
                    <a:cubicBezTo>
                      <a:pt x="7532414" y="5519"/>
                      <a:pt x="7537947" y="0"/>
                      <a:pt x="7546245" y="0"/>
                    </a:cubicBezTo>
                    <a:lnTo>
                      <a:pt x="7547629" y="0"/>
                    </a:lnTo>
                    <a:cubicBezTo>
                      <a:pt x="7555927" y="0"/>
                      <a:pt x="7561460" y="5519"/>
                      <a:pt x="7561460" y="13797"/>
                    </a:cubicBezTo>
                    <a:cubicBezTo>
                      <a:pt x="7561460" y="22075"/>
                      <a:pt x="7554544" y="27594"/>
                      <a:pt x="7546245" y="27594"/>
                    </a:cubicBezTo>
                    <a:close/>
                    <a:moveTo>
                      <a:pt x="7103650" y="27594"/>
                    </a:moveTo>
                    <a:cubicBezTo>
                      <a:pt x="7095352" y="27594"/>
                      <a:pt x="7089819" y="22075"/>
                      <a:pt x="7089819" y="13797"/>
                    </a:cubicBezTo>
                    <a:cubicBezTo>
                      <a:pt x="7089819" y="5519"/>
                      <a:pt x="7095352" y="0"/>
                      <a:pt x="7103650" y="0"/>
                    </a:cubicBezTo>
                    <a:lnTo>
                      <a:pt x="7105034" y="0"/>
                    </a:lnTo>
                    <a:cubicBezTo>
                      <a:pt x="7113332" y="0"/>
                      <a:pt x="7118865" y="5519"/>
                      <a:pt x="7118865" y="13797"/>
                    </a:cubicBezTo>
                    <a:cubicBezTo>
                      <a:pt x="7118865" y="22075"/>
                      <a:pt x="7110566" y="27594"/>
                      <a:pt x="7103650" y="27594"/>
                    </a:cubicBezTo>
                    <a:close/>
                    <a:moveTo>
                      <a:pt x="6659672" y="27594"/>
                    </a:moveTo>
                    <a:cubicBezTo>
                      <a:pt x="6651374" y="27594"/>
                      <a:pt x="6645841" y="22075"/>
                      <a:pt x="6645841" y="13797"/>
                    </a:cubicBezTo>
                    <a:cubicBezTo>
                      <a:pt x="6645841" y="5519"/>
                      <a:pt x="6651374" y="0"/>
                      <a:pt x="6659672" y="0"/>
                    </a:cubicBezTo>
                    <a:lnTo>
                      <a:pt x="6661055" y="0"/>
                    </a:lnTo>
                    <a:cubicBezTo>
                      <a:pt x="6669354" y="0"/>
                      <a:pt x="6674886" y="5519"/>
                      <a:pt x="6674886" y="13797"/>
                    </a:cubicBezTo>
                    <a:cubicBezTo>
                      <a:pt x="6674886" y="22075"/>
                      <a:pt x="6667971" y="27594"/>
                      <a:pt x="6659672" y="27594"/>
                    </a:cubicBezTo>
                    <a:close/>
                    <a:moveTo>
                      <a:pt x="6217077" y="27594"/>
                    </a:moveTo>
                    <a:cubicBezTo>
                      <a:pt x="6208779" y="27594"/>
                      <a:pt x="6203246" y="22075"/>
                      <a:pt x="6203246" y="13797"/>
                    </a:cubicBezTo>
                    <a:cubicBezTo>
                      <a:pt x="6203246" y="5519"/>
                      <a:pt x="6208779" y="0"/>
                      <a:pt x="6217077" y="0"/>
                    </a:cubicBezTo>
                    <a:lnTo>
                      <a:pt x="6218460" y="0"/>
                    </a:lnTo>
                    <a:cubicBezTo>
                      <a:pt x="6226759" y="0"/>
                      <a:pt x="6232291" y="5519"/>
                      <a:pt x="6232291" y="13797"/>
                    </a:cubicBezTo>
                    <a:cubicBezTo>
                      <a:pt x="6232291" y="22075"/>
                      <a:pt x="6225376" y="27594"/>
                      <a:pt x="6217077" y="27594"/>
                    </a:cubicBezTo>
                    <a:close/>
                    <a:moveTo>
                      <a:pt x="5774482" y="27594"/>
                    </a:moveTo>
                    <a:cubicBezTo>
                      <a:pt x="5766183" y="27594"/>
                      <a:pt x="5760651" y="22075"/>
                      <a:pt x="5760651" y="13797"/>
                    </a:cubicBezTo>
                    <a:cubicBezTo>
                      <a:pt x="5760651" y="5519"/>
                      <a:pt x="5766183" y="0"/>
                      <a:pt x="5774482" y="0"/>
                    </a:cubicBezTo>
                    <a:lnTo>
                      <a:pt x="5775865" y="0"/>
                    </a:lnTo>
                    <a:cubicBezTo>
                      <a:pt x="5784164" y="0"/>
                      <a:pt x="5789696" y="5519"/>
                      <a:pt x="5789696" y="13797"/>
                    </a:cubicBezTo>
                    <a:cubicBezTo>
                      <a:pt x="5789696" y="22075"/>
                      <a:pt x="5781398" y="27594"/>
                      <a:pt x="5774482" y="27594"/>
                    </a:cubicBezTo>
                    <a:close/>
                    <a:moveTo>
                      <a:pt x="5330504" y="27594"/>
                    </a:moveTo>
                    <a:cubicBezTo>
                      <a:pt x="5322205" y="27594"/>
                      <a:pt x="5316673" y="22075"/>
                      <a:pt x="5316673" y="13797"/>
                    </a:cubicBezTo>
                    <a:cubicBezTo>
                      <a:pt x="5316673" y="5519"/>
                      <a:pt x="5322205" y="0"/>
                      <a:pt x="5330504" y="0"/>
                    </a:cubicBezTo>
                    <a:lnTo>
                      <a:pt x="5331887" y="0"/>
                    </a:lnTo>
                    <a:cubicBezTo>
                      <a:pt x="5340186" y="0"/>
                      <a:pt x="5345718" y="5519"/>
                      <a:pt x="5345718" y="13797"/>
                    </a:cubicBezTo>
                    <a:cubicBezTo>
                      <a:pt x="5345718" y="22075"/>
                      <a:pt x="5338803" y="27594"/>
                      <a:pt x="5330504" y="27594"/>
                    </a:cubicBezTo>
                    <a:close/>
                    <a:moveTo>
                      <a:pt x="4887909" y="27594"/>
                    </a:moveTo>
                    <a:cubicBezTo>
                      <a:pt x="4879610" y="27594"/>
                      <a:pt x="4874078" y="22075"/>
                      <a:pt x="4874078" y="13797"/>
                    </a:cubicBezTo>
                    <a:cubicBezTo>
                      <a:pt x="4874078" y="5519"/>
                      <a:pt x="4879610" y="0"/>
                      <a:pt x="4887909" y="0"/>
                    </a:cubicBezTo>
                    <a:lnTo>
                      <a:pt x="4889292" y="0"/>
                    </a:lnTo>
                    <a:cubicBezTo>
                      <a:pt x="4897591" y="0"/>
                      <a:pt x="4903123" y="5519"/>
                      <a:pt x="4903123" y="13797"/>
                    </a:cubicBezTo>
                    <a:cubicBezTo>
                      <a:pt x="4903123" y="22075"/>
                      <a:pt x="4896208" y="27594"/>
                      <a:pt x="4887909" y="27594"/>
                    </a:cubicBezTo>
                    <a:close/>
                    <a:moveTo>
                      <a:pt x="4445314" y="27594"/>
                    </a:moveTo>
                    <a:cubicBezTo>
                      <a:pt x="4437015" y="27594"/>
                      <a:pt x="4431483" y="22075"/>
                      <a:pt x="4431483" y="13797"/>
                    </a:cubicBezTo>
                    <a:cubicBezTo>
                      <a:pt x="4431483" y="5519"/>
                      <a:pt x="4437015" y="0"/>
                      <a:pt x="4445314" y="0"/>
                    </a:cubicBezTo>
                    <a:lnTo>
                      <a:pt x="4446697" y="0"/>
                    </a:lnTo>
                    <a:cubicBezTo>
                      <a:pt x="4454996" y="0"/>
                      <a:pt x="4460528" y="5519"/>
                      <a:pt x="4460528" y="13797"/>
                    </a:cubicBezTo>
                    <a:cubicBezTo>
                      <a:pt x="4460528" y="22075"/>
                      <a:pt x="4452229" y="27594"/>
                      <a:pt x="4445314" y="27594"/>
                    </a:cubicBezTo>
                    <a:close/>
                    <a:moveTo>
                      <a:pt x="4001336" y="27594"/>
                    </a:moveTo>
                    <a:cubicBezTo>
                      <a:pt x="3993037" y="27594"/>
                      <a:pt x="3987504" y="22075"/>
                      <a:pt x="3987504" y="13797"/>
                    </a:cubicBezTo>
                    <a:cubicBezTo>
                      <a:pt x="3987504" y="5519"/>
                      <a:pt x="3993037" y="0"/>
                      <a:pt x="4001336" y="0"/>
                    </a:cubicBezTo>
                    <a:lnTo>
                      <a:pt x="4002719" y="0"/>
                    </a:lnTo>
                    <a:cubicBezTo>
                      <a:pt x="4011018" y="0"/>
                      <a:pt x="4016550" y="5519"/>
                      <a:pt x="4016550" y="13797"/>
                    </a:cubicBezTo>
                    <a:cubicBezTo>
                      <a:pt x="4016550" y="22075"/>
                      <a:pt x="4009634" y="27594"/>
                      <a:pt x="4001336" y="27594"/>
                    </a:cubicBezTo>
                    <a:close/>
                    <a:moveTo>
                      <a:pt x="3558741" y="27594"/>
                    </a:moveTo>
                    <a:lnTo>
                      <a:pt x="3557358" y="27594"/>
                    </a:lnTo>
                    <a:cubicBezTo>
                      <a:pt x="3549059" y="27594"/>
                      <a:pt x="3543527" y="22075"/>
                      <a:pt x="3543527" y="13797"/>
                    </a:cubicBezTo>
                    <a:cubicBezTo>
                      <a:pt x="3543527" y="5519"/>
                      <a:pt x="3549059" y="0"/>
                      <a:pt x="3557358" y="0"/>
                    </a:cubicBezTo>
                    <a:lnTo>
                      <a:pt x="3558741" y="0"/>
                    </a:lnTo>
                    <a:cubicBezTo>
                      <a:pt x="3567039" y="0"/>
                      <a:pt x="3572572" y="5519"/>
                      <a:pt x="3572572" y="13797"/>
                    </a:cubicBezTo>
                    <a:cubicBezTo>
                      <a:pt x="3572572" y="22075"/>
                      <a:pt x="3567039" y="27594"/>
                      <a:pt x="3558741" y="27594"/>
                    </a:cubicBezTo>
                    <a:close/>
                    <a:moveTo>
                      <a:pt x="3116146" y="27594"/>
                    </a:moveTo>
                    <a:cubicBezTo>
                      <a:pt x="3107847" y="27594"/>
                      <a:pt x="3102314" y="22075"/>
                      <a:pt x="3102314" y="13797"/>
                    </a:cubicBezTo>
                    <a:cubicBezTo>
                      <a:pt x="3102314" y="5519"/>
                      <a:pt x="3107847" y="0"/>
                      <a:pt x="3116146" y="0"/>
                    </a:cubicBezTo>
                    <a:lnTo>
                      <a:pt x="3117529" y="0"/>
                    </a:lnTo>
                    <a:cubicBezTo>
                      <a:pt x="3125827" y="0"/>
                      <a:pt x="3131360" y="5519"/>
                      <a:pt x="3131360" y="13797"/>
                    </a:cubicBezTo>
                    <a:cubicBezTo>
                      <a:pt x="3131360" y="22075"/>
                      <a:pt x="3123061" y="27594"/>
                      <a:pt x="3116146" y="27594"/>
                    </a:cubicBezTo>
                    <a:close/>
                    <a:moveTo>
                      <a:pt x="2672168" y="27594"/>
                    </a:moveTo>
                    <a:lnTo>
                      <a:pt x="2670785" y="27594"/>
                    </a:lnTo>
                    <a:cubicBezTo>
                      <a:pt x="2662486" y="27594"/>
                      <a:pt x="2656953" y="22075"/>
                      <a:pt x="2656953" y="13797"/>
                    </a:cubicBezTo>
                    <a:cubicBezTo>
                      <a:pt x="2656953" y="5519"/>
                      <a:pt x="2662486" y="0"/>
                      <a:pt x="2670785" y="0"/>
                    </a:cubicBezTo>
                    <a:lnTo>
                      <a:pt x="2672168" y="0"/>
                    </a:lnTo>
                    <a:cubicBezTo>
                      <a:pt x="2680466" y="0"/>
                      <a:pt x="2685999" y="5519"/>
                      <a:pt x="2685999" y="13797"/>
                    </a:cubicBezTo>
                    <a:cubicBezTo>
                      <a:pt x="2685999" y="22075"/>
                      <a:pt x="2680466" y="27594"/>
                      <a:pt x="2672168" y="27594"/>
                    </a:cubicBezTo>
                    <a:close/>
                    <a:moveTo>
                      <a:pt x="2229573" y="27594"/>
                    </a:moveTo>
                    <a:cubicBezTo>
                      <a:pt x="2221274" y="27594"/>
                      <a:pt x="2215741" y="22075"/>
                      <a:pt x="2215741" y="13797"/>
                    </a:cubicBezTo>
                    <a:cubicBezTo>
                      <a:pt x="2215741" y="5519"/>
                      <a:pt x="2221274" y="0"/>
                      <a:pt x="2229573" y="0"/>
                    </a:cubicBezTo>
                    <a:lnTo>
                      <a:pt x="2230956" y="0"/>
                    </a:lnTo>
                    <a:cubicBezTo>
                      <a:pt x="2239254" y="0"/>
                      <a:pt x="2244787" y="5519"/>
                      <a:pt x="2244787" y="13797"/>
                    </a:cubicBezTo>
                    <a:cubicBezTo>
                      <a:pt x="2244787" y="22075"/>
                      <a:pt x="2237871" y="27594"/>
                      <a:pt x="2229573" y="27594"/>
                    </a:cubicBezTo>
                    <a:close/>
                    <a:moveTo>
                      <a:pt x="1786977" y="27594"/>
                    </a:moveTo>
                    <a:cubicBezTo>
                      <a:pt x="1778679" y="27594"/>
                      <a:pt x="1773146" y="22075"/>
                      <a:pt x="1773146" y="13797"/>
                    </a:cubicBezTo>
                    <a:cubicBezTo>
                      <a:pt x="1773146" y="5519"/>
                      <a:pt x="1778679" y="0"/>
                      <a:pt x="1786977" y="0"/>
                    </a:cubicBezTo>
                    <a:lnTo>
                      <a:pt x="1788361" y="0"/>
                    </a:lnTo>
                    <a:cubicBezTo>
                      <a:pt x="1796659" y="0"/>
                      <a:pt x="1802192" y="5519"/>
                      <a:pt x="1802192" y="13797"/>
                    </a:cubicBezTo>
                    <a:cubicBezTo>
                      <a:pt x="1802192" y="22075"/>
                      <a:pt x="1793893" y="27594"/>
                      <a:pt x="1786977" y="27594"/>
                    </a:cubicBezTo>
                    <a:close/>
                    <a:moveTo>
                      <a:pt x="1342999" y="27594"/>
                    </a:moveTo>
                    <a:lnTo>
                      <a:pt x="1341616" y="27594"/>
                    </a:lnTo>
                    <a:cubicBezTo>
                      <a:pt x="1333317" y="27594"/>
                      <a:pt x="1327785" y="22075"/>
                      <a:pt x="1327785" y="13797"/>
                    </a:cubicBezTo>
                    <a:cubicBezTo>
                      <a:pt x="1327785" y="5519"/>
                      <a:pt x="1333317" y="0"/>
                      <a:pt x="1341616" y="0"/>
                    </a:cubicBezTo>
                    <a:lnTo>
                      <a:pt x="1342999" y="0"/>
                    </a:lnTo>
                    <a:cubicBezTo>
                      <a:pt x="1351298" y="0"/>
                      <a:pt x="1356831" y="5519"/>
                      <a:pt x="1356831" y="13797"/>
                    </a:cubicBezTo>
                    <a:cubicBezTo>
                      <a:pt x="1356831" y="22075"/>
                      <a:pt x="1351298" y="27594"/>
                      <a:pt x="1342999" y="27594"/>
                    </a:cubicBezTo>
                    <a:close/>
                    <a:moveTo>
                      <a:pt x="900404" y="27594"/>
                    </a:moveTo>
                    <a:cubicBezTo>
                      <a:pt x="892106" y="27594"/>
                      <a:pt x="886573" y="22075"/>
                      <a:pt x="886573" y="13797"/>
                    </a:cubicBezTo>
                    <a:cubicBezTo>
                      <a:pt x="886573" y="5519"/>
                      <a:pt x="892106" y="0"/>
                      <a:pt x="900404" y="0"/>
                    </a:cubicBezTo>
                    <a:lnTo>
                      <a:pt x="901787" y="0"/>
                    </a:lnTo>
                    <a:cubicBezTo>
                      <a:pt x="910086" y="0"/>
                      <a:pt x="915618" y="5519"/>
                      <a:pt x="915618" y="13797"/>
                    </a:cubicBezTo>
                    <a:cubicBezTo>
                      <a:pt x="915618" y="22075"/>
                      <a:pt x="908703" y="27594"/>
                      <a:pt x="900404" y="27594"/>
                    </a:cubicBezTo>
                    <a:close/>
                    <a:moveTo>
                      <a:pt x="457809" y="27594"/>
                    </a:moveTo>
                    <a:lnTo>
                      <a:pt x="456426" y="27594"/>
                    </a:lnTo>
                    <a:cubicBezTo>
                      <a:pt x="448127" y="27594"/>
                      <a:pt x="442595" y="22075"/>
                      <a:pt x="442595" y="13797"/>
                    </a:cubicBezTo>
                    <a:cubicBezTo>
                      <a:pt x="442595" y="5519"/>
                      <a:pt x="448127" y="0"/>
                      <a:pt x="456426" y="0"/>
                    </a:cubicBezTo>
                    <a:lnTo>
                      <a:pt x="457809" y="0"/>
                    </a:lnTo>
                    <a:cubicBezTo>
                      <a:pt x="466108" y="0"/>
                      <a:pt x="471640" y="5519"/>
                      <a:pt x="471640" y="13797"/>
                    </a:cubicBezTo>
                    <a:cubicBezTo>
                      <a:pt x="471640" y="22075"/>
                      <a:pt x="464725" y="27594"/>
                      <a:pt x="457809" y="27594"/>
                    </a:cubicBezTo>
                    <a:close/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4" name="Google Shape;984;p22"/>
              <p:cNvSpPr/>
              <p:nvPr/>
            </p:nvSpPr>
            <p:spPr>
              <a:xfrm>
                <a:off x="10591020" y="5713295"/>
                <a:ext cx="27662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7662" h="27593" extrusionOk="0">
                    <a:moveTo>
                      <a:pt x="13831" y="27594"/>
                    </a:moveTo>
                    <a:cubicBezTo>
                      <a:pt x="5533" y="27594"/>
                      <a:pt x="0" y="22075"/>
                      <a:pt x="0" y="13797"/>
                    </a:cubicBezTo>
                    <a:cubicBezTo>
                      <a:pt x="0" y="5519"/>
                      <a:pt x="5533" y="0"/>
                      <a:pt x="13831" y="0"/>
                    </a:cubicBezTo>
                    <a:lnTo>
                      <a:pt x="13831" y="0"/>
                    </a:lnTo>
                    <a:cubicBezTo>
                      <a:pt x="22130" y="0"/>
                      <a:pt x="27662" y="5519"/>
                      <a:pt x="27662" y="13797"/>
                    </a:cubicBezTo>
                    <a:cubicBezTo>
                      <a:pt x="27662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985" name="Google Shape;985;p2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  <p:sp>
        <p:nvSpPr>
          <p:cNvPr id="986" name="Google Shape;986;p22"/>
          <p:cNvSpPr txBox="1">
            <a:spLocks noGrp="1"/>
          </p:cNvSpPr>
          <p:nvPr>
            <p:ph type="subTitle" idx="1"/>
          </p:nvPr>
        </p:nvSpPr>
        <p:spPr>
          <a:xfrm>
            <a:off x="832163" y="1750025"/>
            <a:ext cx="3561900" cy="105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987" name="Google Shape;987;p22"/>
          <p:cNvSpPr txBox="1">
            <a:spLocks noGrp="1"/>
          </p:cNvSpPr>
          <p:nvPr>
            <p:ph type="subTitle" idx="2"/>
          </p:nvPr>
        </p:nvSpPr>
        <p:spPr>
          <a:xfrm>
            <a:off x="832163" y="1386325"/>
            <a:ext cx="3561900" cy="36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700">
                <a:solidFill>
                  <a:schemeClr val="dk1"/>
                </a:solidFill>
                <a:latin typeface="Anybody SemiBold"/>
                <a:ea typeface="Anybody SemiBold"/>
                <a:cs typeface="Anybody SemiBold"/>
                <a:sym typeface="Anybody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988" name="Google Shape;988;p22"/>
          <p:cNvSpPr txBox="1">
            <a:spLocks noGrp="1"/>
          </p:cNvSpPr>
          <p:nvPr>
            <p:ph type="subTitle" idx="3"/>
          </p:nvPr>
        </p:nvSpPr>
        <p:spPr>
          <a:xfrm>
            <a:off x="4749938" y="1750025"/>
            <a:ext cx="3561900" cy="105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989" name="Google Shape;989;p22"/>
          <p:cNvSpPr txBox="1">
            <a:spLocks noGrp="1"/>
          </p:cNvSpPr>
          <p:nvPr>
            <p:ph type="subTitle" idx="4"/>
          </p:nvPr>
        </p:nvSpPr>
        <p:spPr>
          <a:xfrm>
            <a:off x="4749938" y="1386325"/>
            <a:ext cx="3561900" cy="36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700">
                <a:solidFill>
                  <a:schemeClr val="dk1"/>
                </a:solidFill>
                <a:latin typeface="Anybody SemiBold"/>
                <a:ea typeface="Anybody SemiBold"/>
                <a:cs typeface="Anybody SemiBold"/>
                <a:sym typeface="Anybody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990" name="Google Shape;990;p22"/>
          <p:cNvSpPr txBox="1">
            <a:spLocks noGrp="1"/>
          </p:cNvSpPr>
          <p:nvPr>
            <p:ph type="subTitle" idx="5"/>
          </p:nvPr>
        </p:nvSpPr>
        <p:spPr>
          <a:xfrm>
            <a:off x="832163" y="3457125"/>
            <a:ext cx="3561900" cy="105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991" name="Google Shape;991;p22"/>
          <p:cNvSpPr txBox="1">
            <a:spLocks noGrp="1"/>
          </p:cNvSpPr>
          <p:nvPr>
            <p:ph type="subTitle" idx="6"/>
          </p:nvPr>
        </p:nvSpPr>
        <p:spPr>
          <a:xfrm>
            <a:off x="832163" y="3093525"/>
            <a:ext cx="3561900" cy="36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700">
                <a:solidFill>
                  <a:schemeClr val="dk1"/>
                </a:solidFill>
                <a:latin typeface="Anybody SemiBold"/>
                <a:ea typeface="Anybody SemiBold"/>
                <a:cs typeface="Anybody SemiBold"/>
                <a:sym typeface="Anybody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992" name="Google Shape;992;p22"/>
          <p:cNvSpPr txBox="1">
            <a:spLocks noGrp="1"/>
          </p:cNvSpPr>
          <p:nvPr>
            <p:ph type="subTitle" idx="7"/>
          </p:nvPr>
        </p:nvSpPr>
        <p:spPr>
          <a:xfrm>
            <a:off x="4749938" y="3457125"/>
            <a:ext cx="3561900" cy="105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993" name="Google Shape;993;p22"/>
          <p:cNvSpPr txBox="1">
            <a:spLocks noGrp="1"/>
          </p:cNvSpPr>
          <p:nvPr>
            <p:ph type="subTitle" idx="8"/>
          </p:nvPr>
        </p:nvSpPr>
        <p:spPr>
          <a:xfrm>
            <a:off x="4749938" y="3093525"/>
            <a:ext cx="3561900" cy="36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700">
                <a:solidFill>
                  <a:schemeClr val="dk1"/>
                </a:solidFill>
                <a:latin typeface="Anybody SemiBold"/>
                <a:ea typeface="Anybody SemiBold"/>
                <a:cs typeface="Anybody SemiBold"/>
                <a:sym typeface="Anybody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pic>
        <p:nvPicPr>
          <p:cNvPr id="994" name="Google Shape;994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6639050" y="4236500"/>
            <a:ext cx="2884723" cy="107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5" name="Google Shape;995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-653975" y="4236500"/>
            <a:ext cx="2884723" cy="1077800"/>
          </a:xfrm>
          <a:prstGeom prst="rect">
            <a:avLst/>
          </a:prstGeom>
          <a:noFill/>
          <a:ln>
            <a:noFill/>
          </a:ln>
        </p:spPr>
      </p:pic>
      <p:sp>
        <p:nvSpPr>
          <p:cNvPr id="996" name="Google Shape;996;p22"/>
          <p:cNvSpPr/>
          <p:nvPr/>
        </p:nvSpPr>
        <p:spPr>
          <a:xfrm>
            <a:off x="2174350" y="4557900"/>
            <a:ext cx="435000" cy="435000"/>
          </a:xfrm>
          <a:prstGeom prst="mathMultiply">
            <a:avLst>
              <a:gd name="adj1" fmla="val 23520"/>
            </a:avLst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9525" algn="bl" rotWithShape="0">
              <a:schemeClr val="accent4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nybody"/>
              <a:buNone/>
              <a:defRPr sz="2700" b="1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nybody"/>
              <a:buNone/>
              <a:defRPr sz="2700" b="1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nybody"/>
              <a:buNone/>
              <a:defRPr sz="2700" b="1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nybody"/>
              <a:buNone/>
              <a:defRPr sz="2700" b="1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nybody"/>
              <a:buNone/>
              <a:defRPr sz="2700" b="1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nybody"/>
              <a:buNone/>
              <a:defRPr sz="2700" b="1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nybody"/>
              <a:buNone/>
              <a:defRPr sz="2700" b="1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nybody"/>
              <a:buNone/>
              <a:defRPr sz="2700" b="1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nybody"/>
              <a:buNone/>
              <a:defRPr sz="2700" b="1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Char char="●"/>
              <a:defRPr sz="12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lvl="1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Char char="○"/>
              <a:defRPr sz="12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lvl="2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Char char="■"/>
              <a:defRPr sz="12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lvl="3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Char char="●"/>
              <a:defRPr sz="12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lvl="4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Char char="○"/>
              <a:defRPr sz="12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lvl="5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Char char="■"/>
              <a:defRPr sz="12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lvl="6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Char char="●"/>
              <a:defRPr sz="12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lvl="7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Char char="○"/>
              <a:defRPr sz="12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lvl="8" indent="-30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Work Sans"/>
              <a:buChar char="■"/>
              <a:defRPr sz="12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4" r:id="rId3"/>
    <p:sldLayoutId id="2147483655" r:id="rId4"/>
    <p:sldLayoutId id="2147483658" r:id="rId5"/>
    <p:sldLayoutId id="2147483659" r:id="rId6"/>
    <p:sldLayoutId id="2147483663" r:id="rId7"/>
    <p:sldLayoutId id="2147483667" r:id="rId8"/>
    <p:sldLayoutId id="2147483668" r:id="rId9"/>
    <p:sldLayoutId id="2147483671" r:id="rId10"/>
    <p:sldLayoutId id="2147483672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2.png"/><Relationship Id="rId5" Type="http://schemas.openxmlformats.org/officeDocument/2006/relationships/image" Target="../media/image31.jpeg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2.png"/><Relationship Id="rId5" Type="http://schemas.openxmlformats.org/officeDocument/2006/relationships/image" Target="../media/image31.jpeg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3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2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1" name="Google Shape;1221;p33"/>
          <p:cNvSpPr txBox="1">
            <a:spLocks noGrp="1"/>
          </p:cNvSpPr>
          <p:nvPr>
            <p:ph type="ctrTitle"/>
          </p:nvPr>
        </p:nvSpPr>
        <p:spPr>
          <a:xfrm>
            <a:off x="1957892" y="1161826"/>
            <a:ext cx="5228216" cy="140992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4800" b="0" dirty="0"/>
              <a:t>LUZ ESTUTURADA</a:t>
            </a:r>
            <a:endParaRPr sz="4800" b="0" dirty="0"/>
          </a:p>
        </p:txBody>
      </p:sp>
      <p:sp>
        <p:nvSpPr>
          <p:cNvPr id="1222" name="Google Shape;1222;p33"/>
          <p:cNvSpPr txBox="1">
            <a:spLocks noGrp="1"/>
          </p:cNvSpPr>
          <p:nvPr>
            <p:ph type="subTitle" idx="1"/>
          </p:nvPr>
        </p:nvSpPr>
        <p:spPr>
          <a:xfrm>
            <a:off x="1819517" y="2675308"/>
            <a:ext cx="5250808" cy="79859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600" dirty="0"/>
              <a:t>Geração de luz estruturada com uso de moduladores espaciais de luz</a:t>
            </a:r>
            <a:endParaRPr dirty="0"/>
          </a:p>
        </p:txBody>
      </p:sp>
      <p:sp>
        <p:nvSpPr>
          <p:cNvPr id="1223" name="Google Shape;1223;p33"/>
          <p:cNvSpPr/>
          <p:nvPr/>
        </p:nvSpPr>
        <p:spPr>
          <a:xfrm>
            <a:off x="713225" y="937300"/>
            <a:ext cx="601200" cy="601200"/>
          </a:xfrm>
          <a:prstGeom prst="mathMultiply">
            <a:avLst>
              <a:gd name="adj1" fmla="val 23520"/>
            </a:avLst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185738" algn="bl" rotWithShape="0">
              <a:schemeClr val="accent2">
                <a:alpha val="4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224" name="Google Shape;1224;p33"/>
          <p:cNvSpPr/>
          <p:nvPr/>
        </p:nvSpPr>
        <p:spPr>
          <a:xfrm>
            <a:off x="7829575" y="3587800"/>
            <a:ext cx="601200" cy="601200"/>
          </a:xfrm>
          <a:prstGeom prst="mathMultiply">
            <a:avLst>
              <a:gd name="adj1" fmla="val 23520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9525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2" name="Google Shape;1240;p35">
            <a:extLst>
              <a:ext uri="{FF2B5EF4-FFF2-40B4-BE49-F238E27FC236}">
                <a16:creationId xmlns:a16="http://schemas.microsoft.com/office/drawing/2014/main" id="{7E95B2BA-FF4E-C896-A7EA-6B115BF454E1}"/>
              </a:ext>
            </a:extLst>
          </p:cNvPr>
          <p:cNvSpPr txBox="1">
            <a:spLocks/>
          </p:cNvSpPr>
          <p:nvPr/>
        </p:nvSpPr>
        <p:spPr>
          <a:xfrm>
            <a:off x="713225" y="5143500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/>
              <a:t>04</a:t>
            </a:r>
          </a:p>
        </p:txBody>
      </p:sp>
      <p:sp>
        <p:nvSpPr>
          <p:cNvPr id="3" name="Google Shape;1242;p35">
            <a:extLst>
              <a:ext uri="{FF2B5EF4-FFF2-40B4-BE49-F238E27FC236}">
                <a16:creationId xmlns:a16="http://schemas.microsoft.com/office/drawing/2014/main" id="{B73AD98E-1CD0-57D7-0EBA-DDDFBFF5C08C}"/>
              </a:ext>
            </a:extLst>
          </p:cNvPr>
          <p:cNvSpPr txBox="1">
            <a:spLocks/>
          </p:cNvSpPr>
          <p:nvPr/>
        </p:nvSpPr>
        <p:spPr>
          <a:xfrm>
            <a:off x="3412500" y="5143500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/>
              <a:t>05</a:t>
            </a:r>
          </a:p>
        </p:txBody>
      </p:sp>
      <p:sp>
        <p:nvSpPr>
          <p:cNvPr id="4" name="Google Shape;1244;p35">
            <a:extLst>
              <a:ext uri="{FF2B5EF4-FFF2-40B4-BE49-F238E27FC236}">
                <a16:creationId xmlns:a16="http://schemas.microsoft.com/office/drawing/2014/main" id="{87FFF532-3D9B-2217-138D-C5911C3C2E78}"/>
              </a:ext>
            </a:extLst>
          </p:cNvPr>
          <p:cNvSpPr txBox="1">
            <a:spLocks/>
          </p:cNvSpPr>
          <p:nvPr/>
        </p:nvSpPr>
        <p:spPr>
          <a:xfrm>
            <a:off x="6111775" y="5143500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/>
              <a:t>06</a:t>
            </a:r>
          </a:p>
        </p:txBody>
      </p:sp>
      <p:sp>
        <p:nvSpPr>
          <p:cNvPr id="5" name="Google Shape;1248;p35">
            <a:extLst>
              <a:ext uri="{FF2B5EF4-FFF2-40B4-BE49-F238E27FC236}">
                <a16:creationId xmlns:a16="http://schemas.microsoft.com/office/drawing/2014/main" id="{3B675D7A-CA9D-E5B0-8FE2-F2BEC689AB63}"/>
              </a:ext>
            </a:extLst>
          </p:cNvPr>
          <p:cNvSpPr txBox="1">
            <a:spLocks/>
          </p:cNvSpPr>
          <p:nvPr/>
        </p:nvSpPr>
        <p:spPr>
          <a:xfrm>
            <a:off x="713225" y="5694658"/>
            <a:ext cx="23055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Setup e GUI</a:t>
            </a:r>
            <a:endParaRPr lang="en-US" dirty="0"/>
          </a:p>
        </p:txBody>
      </p:sp>
      <p:sp>
        <p:nvSpPr>
          <p:cNvPr id="6" name="Google Shape;1249;p35">
            <a:extLst>
              <a:ext uri="{FF2B5EF4-FFF2-40B4-BE49-F238E27FC236}">
                <a16:creationId xmlns:a16="http://schemas.microsoft.com/office/drawing/2014/main" id="{557F3ADE-119F-D487-0416-532E88707EAD}"/>
              </a:ext>
            </a:extLst>
          </p:cNvPr>
          <p:cNvSpPr txBox="1">
            <a:spLocks/>
          </p:cNvSpPr>
          <p:nvPr/>
        </p:nvSpPr>
        <p:spPr>
          <a:xfrm>
            <a:off x="3412500" y="5694658"/>
            <a:ext cx="23055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Resultados exprimentais</a:t>
            </a:r>
            <a:endParaRPr lang="en-US" dirty="0"/>
          </a:p>
        </p:txBody>
      </p:sp>
      <p:sp>
        <p:nvSpPr>
          <p:cNvPr id="7" name="Google Shape;1250;p35">
            <a:extLst>
              <a:ext uri="{FF2B5EF4-FFF2-40B4-BE49-F238E27FC236}">
                <a16:creationId xmlns:a16="http://schemas.microsoft.com/office/drawing/2014/main" id="{E4E5D711-9FB0-B2F1-A8C4-75FCF5FF4E5C}"/>
              </a:ext>
            </a:extLst>
          </p:cNvPr>
          <p:cNvSpPr txBox="1">
            <a:spLocks/>
          </p:cNvSpPr>
          <p:nvPr/>
        </p:nvSpPr>
        <p:spPr>
          <a:xfrm>
            <a:off x="6111775" y="5694658"/>
            <a:ext cx="2305500" cy="7829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Conclusão e trabalhos futuros</a:t>
            </a:r>
            <a:endParaRPr lang="en-US" dirty="0"/>
          </a:p>
        </p:txBody>
      </p:sp>
      <p:sp>
        <p:nvSpPr>
          <p:cNvPr id="8" name="Google Shape;1238;p35">
            <a:extLst>
              <a:ext uri="{FF2B5EF4-FFF2-40B4-BE49-F238E27FC236}">
                <a16:creationId xmlns:a16="http://schemas.microsoft.com/office/drawing/2014/main" id="{17D44466-729A-CD19-EA40-0C4F4297B4D0}"/>
              </a:ext>
            </a:extLst>
          </p:cNvPr>
          <p:cNvSpPr txBox="1">
            <a:spLocks/>
          </p:cNvSpPr>
          <p:nvPr/>
        </p:nvSpPr>
        <p:spPr>
          <a:xfrm>
            <a:off x="1010946" y="-2244243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Anybody"/>
              <a:buNone/>
              <a:defRPr sz="6200" b="1" i="0" u="none" strike="noStrike" cap="none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Anybody"/>
              <a:buNone/>
              <a:defRPr sz="5200" b="1" i="0" u="none" strike="noStrike" cap="none">
                <a:solidFill>
                  <a:srgbClr val="191919"/>
                </a:solidFill>
                <a:latin typeface="Anybody"/>
                <a:ea typeface="Anybody"/>
                <a:cs typeface="Anybody"/>
                <a:sym typeface="Anybod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Anybody"/>
              <a:buNone/>
              <a:defRPr sz="5200" b="1" i="0" u="none" strike="noStrike" cap="none">
                <a:solidFill>
                  <a:srgbClr val="191919"/>
                </a:solidFill>
                <a:latin typeface="Anybody"/>
                <a:ea typeface="Anybody"/>
                <a:cs typeface="Anybody"/>
                <a:sym typeface="Anybod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Anybody"/>
              <a:buNone/>
              <a:defRPr sz="5200" b="1" i="0" u="none" strike="noStrike" cap="none">
                <a:solidFill>
                  <a:srgbClr val="191919"/>
                </a:solidFill>
                <a:latin typeface="Anybody"/>
                <a:ea typeface="Anybody"/>
                <a:cs typeface="Anybody"/>
                <a:sym typeface="Anybod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Anybody"/>
              <a:buNone/>
              <a:defRPr sz="5200" b="1" i="0" u="none" strike="noStrike" cap="none">
                <a:solidFill>
                  <a:srgbClr val="191919"/>
                </a:solidFill>
                <a:latin typeface="Anybody"/>
                <a:ea typeface="Anybody"/>
                <a:cs typeface="Anybody"/>
                <a:sym typeface="Anybod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Anybody"/>
              <a:buNone/>
              <a:defRPr sz="5200" b="1" i="0" u="none" strike="noStrike" cap="none">
                <a:solidFill>
                  <a:srgbClr val="191919"/>
                </a:solidFill>
                <a:latin typeface="Anybody"/>
                <a:ea typeface="Anybody"/>
                <a:cs typeface="Anybody"/>
                <a:sym typeface="Anybod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Anybody"/>
              <a:buNone/>
              <a:defRPr sz="5200" b="1" i="0" u="none" strike="noStrike" cap="none">
                <a:solidFill>
                  <a:srgbClr val="191919"/>
                </a:solidFill>
                <a:latin typeface="Anybody"/>
                <a:ea typeface="Anybody"/>
                <a:cs typeface="Anybody"/>
                <a:sym typeface="Anybod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Anybody"/>
              <a:buNone/>
              <a:defRPr sz="5200" b="1" i="0" u="none" strike="noStrike" cap="none">
                <a:solidFill>
                  <a:srgbClr val="191919"/>
                </a:solidFill>
                <a:latin typeface="Anybody"/>
                <a:ea typeface="Anybody"/>
                <a:cs typeface="Anybody"/>
                <a:sym typeface="Anybod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Anybody"/>
              <a:buNone/>
              <a:defRPr sz="5200" b="1" i="0" u="none" strike="noStrike" cap="none">
                <a:solidFill>
                  <a:srgbClr val="191919"/>
                </a:solidFill>
                <a:latin typeface="Anybody"/>
                <a:ea typeface="Anybody"/>
                <a:cs typeface="Anybody"/>
                <a:sym typeface="Anybody"/>
              </a:defRPr>
            </a:lvl9pPr>
          </a:lstStyle>
          <a:p>
            <a:pPr algn="l"/>
            <a:r>
              <a:rPr lang="en-US"/>
              <a:t>Conteudo</a:t>
            </a:r>
            <a:endParaRPr lang="en-US" dirty="0"/>
          </a:p>
        </p:txBody>
      </p:sp>
      <p:sp>
        <p:nvSpPr>
          <p:cNvPr id="9" name="Google Shape;1239;p35">
            <a:extLst>
              <a:ext uri="{FF2B5EF4-FFF2-40B4-BE49-F238E27FC236}">
                <a16:creationId xmlns:a16="http://schemas.microsoft.com/office/drawing/2014/main" id="{C24B5DA7-DC69-DF3E-1C44-F14DFD747057}"/>
              </a:ext>
            </a:extLst>
          </p:cNvPr>
          <p:cNvSpPr txBox="1">
            <a:spLocks/>
          </p:cNvSpPr>
          <p:nvPr/>
        </p:nvSpPr>
        <p:spPr>
          <a:xfrm>
            <a:off x="1010946" y="-1191931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/>
              <a:t>01</a:t>
            </a:r>
            <a:endParaRPr lang="en" dirty="0"/>
          </a:p>
        </p:txBody>
      </p:sp>
      <p:sp>
        <p:nvSpPr>
          <p:cNvPr id="10" name="Google Shape;1241;p35">
            <a:extLst>
              <a:ext uri="{FF2B5EF4-FFF2-40B4-BE49-F238E27FC236}">
                <a16:creationId xmlns:a16="http://schemas.microsoft.com/office/drawing/2014/main" id="{B65D13EF-0EEB-CD89-9476-691362890C3C}"/>
              </a:ext>
            </a:extLst>
          </p:cNvPr>
          <p:cNvSpPr txBox="1">
            <a:spLocks/>
          </p:cNvSpPr>
          <p:nvPr/>
        </p:nvSpPr>
        <p:spPr>
          <a:xfrm>
            <a:off x="3710221" y="-1175526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/>
              <a:t>02</a:t>
            </a:r>
          </a:p>
        </p:txBody>
      </p:sp>
      <p:sp>
        <p:nvSpPr>
          <p:cNvPr id="11" name="Google Shape;1243;p35">
            <a:extLst>
              <a:ext uri="{FF2B5EF4-FFF2-40B4-BE49-F238E27FC236}">
                <a16:creationId xmlns:a16="http://schemas.microsoft.com/office/drawing/2014/main" id="{C8BF32AD-149D-E706-1C64-880398C48F70}"/>
              </a:ext>
            </a:extLst>
          </p:cNvPr>
          <p:cNvSpPr txBox="1">
            <a:spLocks/>
          </p:cNvSpPr>
          <p:nvPr/>
        </p:nvSpPr>
        <p:spPr>
          <a:xfrm>
            <a:off x="6409496" y="-1175526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/>
              <a:t>03</a:t>
            </a:r>
          </a:p>
        </p:txBody>
      </p:sp>
      <p:sp>
        <p:nvSpPr>
          <p:cNvPr id="12" name="Google Shape;1245;p35">
            <a:extLst>
              <a:ext uri="{FF2B5EF4-FFF2-40B4-BE49-F238E27FC236}">
                <a16:creationId xmlns:a16="http://schemas.microsoft.com/office/drawing/2014/main" id="{8658F252-52B5-4522-7D5B-193FC0B7AE5D}"/>
              </a:ext>
            </a:extLst>
          </p:cNvPr>
          <p:cNvSpPr txBox="1">
            <a:spLocks/>
          </p:cNvSpPr>
          <p:nvPr/>
        </p:nvSpPr>
        <p:spPr>
          <a:xfrm>
            <a:off x="3710196" y="-641718"/>
            <a:ext cx="23055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 sz="16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None/>
              <a:defRPr sz="18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None/>
              <a:defRPr sz="18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None/>
              <a:defRPr sz="18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None/>
              <a:defRPr sz="18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None/>
              <a:defRPr sz="18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None/>
              <a:defRPr sz="18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None/>
              <a:defRPr sz="18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None/>
              <a:defRPr sz="18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marL="0" indent="0" algn="l"/>
            <a:r>
              <a:rPr lang="en-US"/>
              <a:t>Introduçao</a:t>
            </a:r>
            <a:endParaRPr lang="en-US" dirty="0"/>
          </a:p>
        </p:txBody>
      </p:sp>
      <p:sp>
        <p:nvSpPr>
          <p:cNvPr id="13" name="Google Shape;1246;p35">
            <a:extLst>
              <a:ext uri="{FF2B5EF4-FFF2-40B4-BE49-F238E27FC236}">
                <a16:creationId xmlns:a16="http://schemas.microsoft.com/office/drawing/2014/main" id="{D30C66F6-C7D4-4A4B-2C44-75E555019AB5}"/>
              </a:ext>
            </a:extLst>
          </p:cNvPr>
          <p:cNvSpPr txBox="1">
            <a:spLocks/>
          </p:cNvSpPr>
          <p:nvPr/>
        </p:nvSpPr>
        <p:spPr>
          <a:xfrm>
            <a:off x="1010946" y="-624435"/>
            <a:ext cx="2305500" cy="5726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Motivaçao e objetivos</a:t>
            </a:r>
            <a:endParaRPr lang="en-US" dirty="0"/>
          </a:p>
        </p:txBody>
      </p:sp>
      <p:sp>
        <p:nvSpPr>
          <p:cNvPr id="14" name="Google Shape;1247;p35">
            <a:extLst>
              <a:ext uri="{FF2B5EF4-FFF2-40B4-BE49-F238E27FC236}">
                <a16:creationId xmlns:a16="http://schemas.microsoft.com/office/drawing/2014/main" id="{9CFDB2FC-03F5-2E70-6E4C-D66756AA9192}"/>
              </a:ext>
            </a:extLst>
          </p:cNvPr>
          <p:cNvSpPr txBox="1">
            <a:spLocks/>
          </p:cNvSpPr>
          <p:nvPr/>
        </p:nvSpPr>
        <p:spPr>
          <a:xfrm>
            <a:off x="6409496" y="-624436"/>
            <a:ext cx="2305450" cy="70375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PT"/>
              <a:t>Tecnicas de modelaçao de luz</a:t>
            </a:r>
            <a:endParaRPr lang="pt-PT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37"/>
          <p:cNvSpPr txBox="1">
            <a:spLocks noGrp="1"/>
          </p:cNvSpPr>
          <p:nvPr>
            <p:ph type="title"/>
          </p:nvPr>
        </p:nvSpPr>
        <p:spPr>
          <a:xfrm>
            <a:off x="1645157" y="445025"/>
            <a:ext cx="608959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Resultados</a:t>
            </a:r>
            <a:r>
              <a:rPr lang="en-US" dirty="0"/>
              <a:t> </a:t>
            </a:r>
            <a:r>
              <a:rPr lang="en-US" dirty="0" err="1"/>
              <a:t>exprimentais</a:t>
            </a:r>
            <a:endParaRPr lang="en-US" dirty="0"/>
          </a:p>
        </p:txBody>
      </p:sp>
      <p:sp>
        <p:nvSpPr>
          <p:cNvPr id="4" name="Google Shape;1239;p35">
            <a:extLst>
              <a:ext uri="{FF2B5EF4-FFF2-40B4-BE49-F238E27FC236}">
                <a16:creationId xmlns:a16="http://schemas.microsoft.com/office/drawing/2014/main" id="{A919461C-EF5F-4361-5DE8-5A908CC478C5}"/>
              </a:ext>
            </a:extLst>
          </p:cNvPr>
          <p:cNvSpPr txBox="1">
            <a:spLocks/>
          </p:cNvSpPr>
          <p:nvPr/>
        </p:nvSpPr>
        <p:spPr>
          <a:xfrm>
            <a:off x="673415" y="507575"/>
            <a:ext cx="796829" cy="447600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marL="0" indent="0" algn="ctr"/>
            <a:r>
              <a:rPr lang="en" sz="3000" b="1" dirty="0"/>
              <a:t>05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BF1E8ED-2AE0-1E0C-5109-ED20FF9806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8422" y="5669972"/>
            <a:ext cx="4363059" cy="247684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700E25F-DC63-4AE5-7ABE-7A2487A83324}"/>
              </a:ext>
            </a:extLst>
          </p:cNvPr>
          <p:cNvSpPr txBox="1"/>
          <p:nvPr/>
        </p:nvSpPr>
        <p:spPr>
          <a:xfrm>
            <a:off x="3097960" y="1139244"/>
            <a:ext cx="29805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b="1" dirty="0">
                <a:solidFill>
                  <a:schemeClr val="tx1"/>
                </a:solidFill>
                <a:latin typeface="Anybody" panose="020B0604020202020204" charset="0"/>
              </a:rPr>
              <a:t>Feixes Laguerre-Gaussianos</a:t>
            </a:r>
          </a:p>
        </p:txBody>
      </p:sp>
      <p:pic>
        <p:nvPicPr>
          <p:cNvPr id="38" name="Picture 37" descr="A screenshot of a computer&#10;&#10;Description automatically generated">
            <a:extLst>
              <a:ext uri="{FF2B5EF4-FFF2-40B4-BE49-F238E27FC236}">
                <a16:creationId xmlns:a16="http://schemas.microsoft.com/office/drawing/2014/main" id="{9FBD6FD1-74D3-BB39-BD94-003774F9116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827" t="13199" r="7209" b="3434"/>
          <a:stretch/>
        </p:blipFill>
        <p:spPr>
          <a:xfrm>
            <a:off x="2033320" y="1470478"/>
            <a:ext cx="5109831" cy="3450177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F012DD0D-B258-2F68-CD47-98A9C9471B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3321" y="1470478"/>
            <a:ext cx="5109830" cy="3406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13989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F4D8F06D-9366-F77E-8901-4C469C1947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55" t="11842" r="6474" b="2694"/>
          <a:stretch/>
        </p:blipFill>
        <p:spPr>
          <a:xfrm>
            <a:off x="2257297" y="1034791"/>
            <a:ext cx="4629406" cy="371580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B5DD08F-2961-5C9E-8EA2-E8C2EB8F2206}"/>
              </a:ext>
            </a:extLst>
          </p:cNvPr>
          <p:cNvSpPr txBox="1"/>
          <p:nvPr/>
        </p:nvSpPr>
        <p:spPr>
          <a:xfrm>
            <a:off x="3115451" y="637074"/>
            <a:ext cx="29130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b="1" dirty="0">
                <a:solidFill>
                  <a:schemeClr val="tx1"/>
                </a:solidFill>
                <a:latin typeface="Anybody" panose="020B0604020202020204" charset="0"/>
              </a:rPr>
              <a:t>Feixes </a:t>
            </a:r>
            <a:r>
              <a:rPr lang="pt-PT" b="1" dirty="0" err="1">
                <a:solidFill>
                  <a:schemeClr val="tx1"/>
                </a:solidFill>
                <a:latin typeface="Anybody" panose="020B0604020202020204" charset="0"/>
              </a:rPr>
              <a:t>Hermite</a:t>
            </a:r>
            <a:r>
              <a:rPr lang="pt-PT" b="1" dirty="0">
                <a:solidFill>
                  <a:schemeClr val="tx1"/>
                </a:solidFill>
                <a:latin typeface="Anybody" panose="020B0604020202020204" charset="0"/>
              </a:rPr>
              <a:t>-Gaussianos</a:t>
            </a:r>
          </a:p>
        </p:txBody>
      </p:sp>
    </p:spTree>
    <p:extLst>
      <p:ext uri="{BB962C8B-B14F-4D97-AF65-F5344CB8AC3E}">
        <p14:creationId xmlns:p14="http://schemas.microsoft.com/office/powerpoint/2010/main" val="90471309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7B5DD08F-2961-5C9E-8EA2-E8C2EB8F2206}"/>
              </a:ext>
            </a:extLst>
          </p:cNvPr>
          <p:cNvSpPr txBox="1"/>
          <p:nvPr/>
        </p:nvSpPr>
        <p:spPr>
          <a:xfrm>
            <a:off x="3115451" y="637074"/>
            <a:ext cx="29130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b="1" dirty="0">
                <a:solidFill>
                  <a:schemeClr val="tx1"/>
                </a:solidFill>
                <a:latin typeface="Anybody" panose="020B0604020202020204" charset="0"/>
              </a:rPr>
              <a:t>Feixes </a:t>
            </a:r>
            <a:r>
              <a:rPr lang="pt-PT" b="1" dirty="0" err="1">
                <a:solidFill>
                  <a:schemeClr val="tx1"/>
                </a:solidFill>
                <a:latin typeface="Anybody" panose="020B0604020202020204" charset="0"/>
              </a:rPr>
              <a:t>Bessel</a:t>
            </a:r>
            <a:r>
              <a:rPr lang="pt-PT" b="1" dirty="0">
                <a:solidFill>
                  <a:schemeClr val="tx1"/>
                </a:solidFill>
                <a:latin typeface="Anybody" panose="020B0604020202020204" charset="0"/>
              </a:rPr>
              <a:t>-Gaussianos</a:t>
            </a:r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2BD38580-0D71-F07E-4509-CC8529FB0D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331"/>
          <a:stretch/>
        </p:blipFill>
        <p:spPr>
          <a:xfrm>
            <a:off x="2051826" y="944851"/>
            <a:ext cx="5040345" cy="3715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64927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A352989-77FB-DDFC-E4A9-FA69D2305C4A}"/>
              </a:ext>
            </a:extLst>
          </p:cNvPr>
          <p:cNvSpPr txBox="1"/>
          <p:nvPr/>
        </p:nvSpPr>
        <p:spPr>
          <a:xfrm>
            <a:off x="3008019" y="509658"/>
            <a:ext cx="29130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b="1" dirty="0">
                <a:solidFill>
                  <a:schemeClr val="tx1"/>
                </a:solidFill>
                <a:latin typeface="Anybody" panose="020B0604020202020204" charset="0"/>
              </a:rPr>
              <a:t>Feixes com OAM acoplado</a:t>
            </a:r>
          </a:p>
        </p:txBody>
      </p:sp>
      <p:pic>
        <p:nvPicPr>
          <p:cNvPr id="6" name="Picture 5" descr="A group of images of a beam with a grating&#10;&#10;Description automatically generated with medium confidence">
            <a:extLst>
              <a:ext uri="{FF2B5EF4-FFF2-40B4-BE49-F238E27FC236}">
                <a16:creationId xmlns:a16="http://schemas.microsoft.com/office/drawing/2014/main" id="{8D0B5759-37D6-3DC5-4187-C023D55DB8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668" y="1173391"/>
            <a:ext cx="6631660" cy="3015906"/>
          </a:xfrm>
          <a:prstGeom prst="rect">
            <a:avLst/>
          </a:prstGeom>
        </p:spPr>
      </p:pic>
      <p:pic>
        <p:nvPicPr>
          <p:cNvPr id="8" name="Picture 7" descr="A white circle with black text&#10;&#10;Description automatically generated">
            <a:extLst>
              <a:ext uri="{FF2B5EF4-FFF2-40B4-BE49-F238E27FC236}">
                <a16:creationId xmlns:a16="http://schemas.microsoft.com/office/drawing/2014/main" id="{B35F4255-FE66-DB92-4E90-A864396545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419" t="1151" r="1" b="481"/>
          <a:stretch/>
        </p:blipFill>
        <p:spPr>
          <a:xfrm>
            <a:off x="567070" y="1857153"/>
            <a:ext cx="7976586" cy="143894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A077239-B8FC-FB21-AB25-A8058245849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0564"/>
          <a:stretch/>
        </p:blipFill>
        <p:spPr>
          <a:xfrm>
            <a:off x="-2473509" y="598625"/>
            <a:ext cx="2178698" cy="197312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3AF87CB-04ED-59CE-270D-6ED3D96B2C2E}"/>
              </a:ext>
            </a:extLst>
          </p:cNvPr>
          <p:cNvSpPr txBox="1"/>
          <p:nvPr/>
        </p:nvSpPr>
        <p:spPr>
          <a:xfrm>
            <a:off x="-3283280" y="616639"/>
            <a:ext cx="804313" cy="5232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PT" dirty="0" err="1">
                <a:solidFill>
                  <a:schemeClr val="tx1"/>
                </a:solidFill>
                <a:latin typeface="Anybody" panose="020B0604020202020204" charset="0"/>
              </a:rPr>
              <a:t>Aity</a:t>
            </a:r>
            <a:r>
              <a:rPr lang="pt-PT" dirty="0">
                <a:solidFill>
                  <a:schemeClr val="tx1"/>
                </a:solidFill>
                <a:latin typeface="Anybody" panose="020B0604020202020204" charset="0"/>
              </a:rPr>
              <a:t> </a:t>
            </a:r>
            <a:r>
              <a:rPr lang="pt-PT" dirty="0" err="1">
                <a:solidFill>
                  <a:schemeClr val="tx1"/>
                </a:solidFill>
                <a:latin typeface="Anybody" panose="020B0604020202020204" charset="0"/>
              </a:rPr>
              <a:t>beams</a:t>
            </a:r>
            <a:endParaRPr lang="pt-PT" dirty="0">
              <a:solidFill>
                <a:schemeClr val="tx1"/>
              </a:solidFill>
              <a:latin typeface="Anybody" panose="020B0604020202020204" charset="0"/>
            </a:endParaRPr>
          </a:p>
        </p:txBody>
      </p:sp>
      <p:pic>
        <p:nvPicPr>
          <p:cNvPr id="12" name="Picture 2" descr="Iso-propagation vortices: Optical multiplexing for unprecedented  information capacity">
            <a:extLst>
              <a:ext uri="{FF2B5EF4-FFF2-40B4-BE49-F238E27FC236}">
                <a16:creationId xmlns:a16="http://schemas.microsoft.com/office/drawing/2014/main" id="{5417DBD5-968D-941B-935A-25089CAD65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7668" y="1575892"/>
            <a:ext cx="4346489" cy="197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D2BA434-7648-2E26-377D-A395E29E1975}"/>
              </a:ext>
            </a:extLst>
          </p:cNvPr>
          <p:cNvSpPr txBox="1"/>
          <p:nvPr/>
        </p:nvSpPr>
        <p:spPr>
          <a:xfrm>
            <a:off x="9411171" y="1593615"/>
            <a:ext cx="1149928" cy="5232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PT" dirty="0">
                <a:solidFill>
                  <a:schemeClr val="tx1"/>
                </a:solidFill>
                <a:latin typeface="Anybody" panose="020B0604020202020204" charset="0"/>
              </a:rPr>
              <a:t>Testes de </a:t>
            </a:r>
            <a:r>
              <a:rPr lang="pt-PT" dirty="0" err="1">
                <a:solidFill>
                  <a:schemeClr val="tx1"/>
                </a:solidFill>
                <a:latin typeface="Anybody" panose="020B0604020202020204" charset="0"/>
              </a:rPr>
              <a:t>resiliencia</a:t>
            </a:r>
            <a:endParaRPr lang="pt-PT" dirty="0">
              <a:solidFill>
                <a:schemeClr val="tx1"/>
              </a:solidFill>
              <a:latin typeface="Anybody" panose="020B060402020202020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8EBF8AB-E54A-D0C7-8029-94A4399800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54059" y="2802140"/>
            <a:ext cx="4363059" cy="197312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E056154-CB79-C077-E5EF-72A6F81B5977}"/>
              </a:ext>
            </a:extLst>
          </p:cNvPr>
          <p:cNvSpPr txBox="1"/>
          <p:nvPr/>
        </p:nvSpPr>
        <p:spPr>
          <a:xfrm>
            <a:off x="9438810" y="2822653"/>
            <a:ext cx="1715250" cy="5232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E8E8E8"/>
                </a:solidFill>
                <a:effectLst/>
                <a:highlight>
                  <a:srgbClr val="1F1F1F"/>
                </a:highlight>
                <a:latin typeface="Anybody" panose="020B0604020202020204" charset="0"/>
              </a:rPr>
              <a:t> </a:t>
            </a:r>
            <a:r>
              <a:rPr lang="en-US" b="0" i="0" dirty="0" err="1">
                <a:solidFill>
                  <a:srgbClr val="E8E8E8"/>
                </a:solidFill>
                <a:effectLst/>
                <a:highlight>
                  <a:srgbClr val="1F1F1F"/>
                </a:highlight>
                <a:latin typeface="Anybody" panose="020B0604020202020204" charset="0"/>
              </a:rPr>
              <a:t>Gerchberg</a:t>
            </a:r>
            <a:r>
              <a:rPr lang="en-US" b="0" i="0" dirty="0">
                <a:solidFill>
                  <a:srgbClr val="E8E8E8"/>
                </a:solidFill>
                <a:effectLst/>
                <a:highlight>
                  <a:srgbClr val="1F1F1F"/>
                </a:highlight>
                <a:latin typeface="Anybody" panose="020B0604020202020204" charset="0"/>
              </a:rPr>
              <a:t>–Saxton algorithm</a:t>
            </a:r>
          </a:p>
        </p:txBody>
      </p:sp>
      <p:sp>
        <p:nvSpPr>
          <p:cNvPr id="20" name="Google Shape;1262;p37">
            <a:extLst>
              <a:ext uri="{FF2B5EF4-FFF2-40B4-BE49-F238E27FC236}">
                <a16:creationId xmlns:a16="http://schemas.microsoft.com/office/drawing/2014/main" id="{C4EF1CA3-7A9C-48DA-66ED-A00E6D0D00A8}"/>
              </a:ext>
            </a:extLst>
          </p:cNvPr>
          <p:cNvSpPr txBox="1">
            <a:spLocks/>
          </p:cNvSpPr>
          <p:nvPr/>
        </p:nvSpPr>
        <p:spPr>
          <a:xfrm>
            <a:off x="1796063" y="-572700"/>
            <a:ext cx="6089591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nybody"/>
              <a:buNone/>
              <a:defRPr sz="2700" b="1" i="0" u="none" strike="noStrike" cap="none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nybody"/>
              <a:buNone/>
              <a:defRPr sz="2700" b="1" i="0" u="none" strike="noStrike" cap="none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nybody"/>
              <a:buNone/>
              <a:defRPr sz="2700" b="1" i="0" u="none" strike="noStrike" cap="none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nybody"/>
              <a:buNone/>
              <a:defRPr sz="2700" b="1" i="0" u="none" strike="noStrike" cap="none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nybody"/>
              <a:buNone/>
              <a:defRPr sz="2700" b="1" i="0" u="none" strike="noStrike" cap="none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nybody"/>
              <a:buNone/>
              <a:defRPr sz="2700" b="1" i="0" u="none" strike="noStrike" cap="none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nybody"/>
              <a:buNone/>
              <a:defRPr sz="2700" b="1" i="0" u="none" strike="noStrike" cap="none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nybody"/>
              <a:buNone/>
              <a:defRPr sz="2700" b="1" i="0" u="none" strike="noStrike" cap="none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nybody"/>
              <a:buNone/>
              <a:defRPr sz="2700" b="1" i="0" u="none" strike="noStrike" cap="none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defRPr>
            </a:lvl9pPr>
          </a:lstStyle>
          <a:p>
            <a:r>
              <a:rPr lang="pt-PT"/>
              <a:t>Conclusão </a:t>
            </a:r>
            <a:r>
              <a:rPr lang="en"/>
              <a:t>e trabalhos futuros</a:t>
            </a:r>
            <a:endParaRPr lang="pt-PT" dirty="0"/>
          </a:p>
        </p:txBody>
      </p:sp>
      <p:sp>
        <p:nvSpPr>
          <p:cNvPr id="21" name="Google Shape;1239;p35">
            <a:extLst>
              <a:ext uri="{FF2B5EF4-FFF2-40B4-BE49-F238E27FC236}">
                <a16:creationId xmlns:a16="http://schemas.microsoft.com/office/drawing/2014/main" id="{5EE4DFFA-1EDE-A810-FC96-3050FE6594DA}"/>
              </a:ext>
            </a:extLst>
          </p:cNvPr>
          <p:cNvSpPr txBox="1">
            <a:spLocks/>
          </p:cNvSpPr>
          <p:nvPr/>
        </p:nvSpPr>
        <p:spPr>
          <a:xfrm>
            <a:off x="824321" y="-510150"/>
            <a:ext cx="796829" cy="447600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marL="0" indent="0" algn="ctr"/>
            <a:r>
              <a:rPr lang="en" sz="3000" b="1" dirty="0"/>
              <a:t>06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EA9FE96-6DEF-3BAF-B247-75525833D0F4}"/>
              </a:ext>
            </a:extLst>
          </p:cNvPr>
          <p:cNvSpPr txBox="1"/>
          <p:nvPr/>
        </p:nvSpPr>
        <p:spPr>
          <a:xfrm>
            <a:off x="9433275" y="1575892"/>
            <a:ext cx="1149928" cy="5232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PT" dirty="0">
                <a:solidFill>
                  <a:schemeClr val="tx1"/>
                </a:solidFill>
                <a:latin typeface="Anybody" panose="020B0604020202020204" charset="0"/>
              </a:rPr>
              <a:t>Testes de resiliência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DD49680-78D6-F5FC-7BE6-BE0A575738C7}"/>
              </a:ext>
            </a:extLst>
          </p:cNvPr>
          <p:cNvSpPr txBox="1"/>
          <p:nvPr/>
        </p:nvSpPr>
        <p:spPr>
          <a:xfrm>
            <a:off x="-1457971" y="1314282"/>
            <a:ext cx="804313" cy="5232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PT" dirty="0">
                <a:solidFill>
                  <a:schemeClr val="tx1"/>
                </a:solidFill>
                <a:latin typeface="Anybody" panose="020B0604020202020204" charset="0"/>
              </a:rPr>
              <a:t>Feixes </a:t>
            </a:r>
            <a:r>
              <a:rPr lang="pt-PT" dirty="0" err="1">
                <a:solidFill>
                  <a:schemeClr val="tx1"/>
                </a:solidFill>
                <a:latin typeface="Anybody" panose="020B0604020202020204" charset="0"/>
              </a:rPr>
              <a:t>Airy</a:t>
            </a:r>
            <a:endParaRPr lang="pt-PT" dirty="0">
              <a:solidFill>
                <a:schemeClr val="tx1"/>
              </a:solidFill>
              <a:latin typeface="Anybody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294215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37"/>
          <p:cNvSpPr txBox="1">
            <a:spLocks noGrp="1"/>
          </p:cNvSpPr>
          <p:nvPr>
            <p:ph type="title"/>
          </p:nvPr>
        </p:nvSpPr>
        <p:spPr>
          <a:xfrm>
            <a:off x="1645157" y="445025"/>
            <a:ext cx="608959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Conclusão </a:t>
            </a:r>
            <a:r>
              <a:rPr lang="en" dirty="0"/>
              <a:t>e trabalhos futuros</a:t>
            </a:r>
            <a:endParaRPr lang="pt-PT" dirty="0"/>
          </a:p>
        </p:txBody>
      </p:sp>
      <p:sp>
        <p:nvSpPr>
          <p:cNvPr id="4" name="Google Shape;1239;p35">
            <a:extLst>
              <a:ext uri="{FF2B5EF4-FFF2-40B4-BE49-F238E27FC236}">
                <a16:creationId xmlns:a16="http://schemas.microsoft.com/office/drawing/2014/main" id="{A919461C-EF5F-4361-5DE8-5A908CC478C5}"/>
              </a:ext>
            </a:extLst>
          </p:cNvPr>
          <p:cNvSpPr txBox="1">
            <a:spLocks/>
          </p:cNvSpPr>
          <p:nvPr/>
        </p:nvSpPr>
        <p:spPr>
          <a:xfrm>
            <a:off x="673415" y="507575"/>
            <a:ext cx="796829" cy="447600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marL="0" indent="0" algn="ctr"/>
            <a:r>
              <a:rPr lang="en" sz="3000" b="1" dirty="0"/>
              <a:t>06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BF1E8ED-2AE0-1E0C-5109-ED20FF9806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8422" y="5669972"/>
            <a:ext cx="4363059" cy="247684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0964311-56C9-EE86-C066-73ED050FC9B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0564"/>
          <a:stretch/>
        </p:blipFill>
        <p:spPr>
          <a:xfrm>
            <a:off x="827739" y="1089584"/>
            <a:ext cx="2178698" cy="1973125"/>
          </a:xfrm>
          <a:prstGeom prst="rect">
            <a:avLst/>
          </a:prstGeom>
        </p:spPr>
      </p:pic>
      <p:pic>
        <p:nvPicPr>
          <p:cNvPr id="2050" name="Picture 2" descr="Iso-propagation vortices: Optical multiplexing for unprecedented  information capacity">
            <a:extLst>
              <a:ext uri="{FF2B5EF4-FFF2-40B4-BE49-F238E27FC236}">
                <a16:creationId xmlns:a16="http://schemas.microsoft.com/office/drawing/2014/main" id="{8B59886B-E53A-D496-A8DA-3350D3AF55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2673" y="1086794"/>
            <a:ext cx="4346489" cy="197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E96D731-CD0F-FD7D-4202-D5C8812AD6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96104" y="3128988"/>
            <a:ext cx="4363059" cy="19731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7F2ED52-F976-D3D2-B502-9922D8FC281C}"/>
              </a:ext>
            </a:extLst>
          </p:cNvPr>
          <p:cNvSpPr txBox="1"/>
          <p:nvPr/>
        </p:nvSpPr>
        <p:spPr>
          <a:xfrm>
            <a:off x="2680855" y="3149501"/>
            <a:ext cx="1715250" cy="5232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E8E8E8"/>
                </a:solidFill>
                <a:effectLst/>
                <a:highlight>
                  <a:srgbClr val="1F1F1F"/>
                </a:highlight>
                <a:latin typeface="Anybody" panose="020B0604020202020204" charset="0"/>
              </a:rPr>
              <a:t> </a:t>
            </a:r>
            <a:r>
              <a:rPr lang="en-US" b="0" i="0" dirty="0" err="1">
                <a:solidFill>
                  <a:srgbClr val="E8E8E8"/>
                </a:solidFill>
                <a:effectLst/>
                <a:highlight>
                  <a:srgbClr val="1F1F1F"/>
                </a:highlight>
                <a:latin typeface="Anybody" panose="020B0604020202020204" charset="0"/>
              </a:rPr>
              <a:t>Gerchberg</a:t>
            </a:r>
            <a:r>
              <a:rPr lang="en-US" b="0" i="0" dirty="0">
                <a:solidFill>
                  <a:srgbClr val="E8E8E8"/>
                </a:solidFill>
                <a:effectLst/>
                <a:highlight>
                  <a:srgbClr val="1F1F1F"/>
                </a:highlight>
                <a:latin typeface="Anybody" panose="020B0604020202020204" charset="0"/>
              </a:rPr>
              <a:t>–Saxton algorithm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A32C9C-04C5-24E6-042B-D8F6B0A35D48}"/>
              </a:ext>
            </a:extLst>
          </p:cNvPr>
          <p:cNvSpPr txBox="1"/>
          <p:nvPr/>
        </p:nvSpPr>
        <p:spPr>
          <a:xfrm>
            <a:off x="17968" y="1107598"/>
            <a:ext cx="804313" cy="5232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PT" dirty="0">
                <a:solidFill>
                  <a:schemeClr val="tx1"/>
                </a:solidFill>
                <a:latin typeface="Anybody" panose="020B0604020202020204" charset="0"/>
              </a:rPr>
              <a:t>Feixes </a:t>
            </a:r>
            <a:r>
              <a:rPr lang="pt-PT" dirty="0" err="1">
                <a:solidFill>
                  <a:schemeClr val="tx1"/>
                </a:solidFill>
                <a:latin typeface="Anybody" panose="020B0604020202020204" charset="0"/>
              </a:rPr>
              <a:t>Airy</a:t>
            </a:r>
            <a:endParaRPr lang="pt-PT" dirty="0">
              <a:solidFill>
                <a:schemeClr val="tx1"/>
              </a:solidFill>
              <a:latin typeface="Anybody" panose="020B060402020202020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F00F53D-0FE2-ED46-9DEF-7F41661E1B6C}"/>
              </a:ext>
            </a:extLst>
          </p:cNvPr>
          <p:cNvSpPr/>
          <p:nvPr/>
        </p:nvSpPr>
        <p:spPr>
          <a:xfrm rot="1775760">
            <a:off x="6608901" y="1771957"/>
            <a:ext cx="1291908" cy="375589"/>
          </a:xfrm>
          <a:prstGeom prst="rect">
            <a:avLst/>
          </a:prstGeom>
          <a:solidFill>
            <a:srgbClr val="44485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59BF54A-BCD0-2786-EB6C-535CEA1891AA}"/>
              </a:ext>
            </a:extLst>
          </p:cNvPr>
          <p:cNvSpPr txBox="1"/>
          <p:nvPr/>
        </p:nvSpPr>
        <p:spPr>
          <a:xfrm>
            <a:off x="3246176" y="1104517"/>
            <a:ext cx="1149928" cy="5232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PT" dirty="0">
                <a:solidFill>
                  <a:schemeClr val="tx1"/>
                </a:solidFill>
                <a:latin typeface="Anybody" panose="020B0604020202020204" charset="0"/>
              </a:rPr>
              <a:t>Testes de resiliência</a:t>
            </a:r>
          </a:p>
        </p:txBody>
      </p:sp>
    </p:spTree>
    <p:extLst>
      <p:ext uri="{BB962C8B-B14F-4D97-AF65-F5344CB8AC3E}">
        <p14:creationId xmlns:p14="http://schemas.microsoft.com/office/powerpoint/2010/main" val="48574039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04625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213886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3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Conteúdo</a:t>
            </a:r>
            <a:endParaRPr dirty="0"/>
          </a:p>
        </p:txBody>
      </p:sp>
      <p:sp>
        <p:nvSpPr>
          <p:cNvPr id="1239" name="Google Shape;1239;p35"/>
          <p:cNvSpPr txBox="1">
            <a:spLocks noGrp="1"/>
          </p:cNvSpPr>
          <p:nvPr>
            <p:ph type="title" idx="2"/>
          </p:nvPr>
        </p:nvSpPr>
        <p:spPr>
          <a:xfrm>
            <a:off x="720000" y="1497337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240" name="Google Shape;1240;p35"/>
          <p:cNvSpPr txBox="1">
            <a:spLocks noGrp="1"/>
          </p:cNvSpPr>
          <p:nvPr>
            <p:ph type="title" idx="3"/>
          </p:nvPr>
        </p:nvSpPr>
        <p:spPr>
          <a:xfrm>
            <a:off x="720000" y="2872150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241" name="Google Shape;1241;p35"/>
          <p:cNvSpPr txBox="1">
            <a:spLocks noGrp="1"/>
          </p:cNvSpPr>
          <p:nvPr>
            <p:ph type="title" idx="4"/>
          </p:nvPr>
        </p:nvSpPr>
        <p:spPr>
          <a:xfrm>
            <a:off x="3419275" y="1513742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242" name="Google Shape;1242;p35"/>
          <p:cNvSpPr txBox="1">
            <a:spLocks noGrp="1"/>
          </p:cNvSpPr>
          <p:nvPr>
            <p:ph type="title" idx="5"/>
          </p:nvPr>
        </p:nvSpPr>
        <p:spPr>
          <a:xfrm>
            <a:off x="3419275" y="2872150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1243" name="Google Shape;1243;p35"/>
          <p:cNvSpPr txBox="1">
            <a:spLocks noGrp="1"/>
          </p:cNvSpPr>
          <p:nvPr>
            <p:ph type="title" idx="6"/>
          </p:nvPr>
        </p:nvSpPr>
        <p:spPr>
          <a:xfrm>
            <a:off x="6118550" y="1513742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244" name="Google Shape;1244;p35"/>
          <p:cNvSpPr txBox="1">
            <a:spLocks noGrp="1"/>
          </p:cNvSpPr>
          <p:nvPr>
            <p:ph type="title" idx="7"/>
          </p:nvPr>
        </p:nvSpPr>
        <p:spPr>
          <a:xfrm>
            <a:off x="6118550" y="2872150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1245" name="Google Shape;1245;p35"/>
          <p:cNvSpPr txBox="1">
            <a:spLocks noGrp="1"/>
          </p:cNvSpPr>
          <p:nvPr>
            <p:ph type="subTitle" idx="1"/>
          </p:nvPr>
        </p:nvSpPr>
        <p:spPr>
          <a:xfrm>
            <a:off x="3419250" y="2047550"/>
            <a:ext cx="23055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Introdução</a:t>
            </a:r>
            <a:endParaRPr dirty="0"/>
          </a:p>
        </p:txBody>
      </p:sp>
      <p:sp>
        <p:nvSpPr>
          <p:cNvPr id="1246" name="Google Shape;1246;p35"/>
          <p:cNvSpPr txBox="1">
            <a:spLocks noGrp="1"/>
          </p:cNvSpPr>
          <p:nvPr>
            <p:ph type="subTitle" idx="8"/>
          </p:nvPr>
        </p:nvSpPr>
        <p:spPr>
          <a:xfrm>
            <a:off x="720000" y="2064833"/>
            <a:ext cx="2305500" cy="5726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Motivação e objetivos</a:t>
            </a:r>
            <a:endParaRPr dirty="0"/>
          </a:p>
        </p:txBody>
      </p:sp>
      <p:sp>
        <p:nvSpPr>
          <p:cNvPr id="1247" name="Google Shape;1247;p35"/>
          <p:cNvSpPr txBox="1">
            <a:spLocks noGrp="1"/>
          </p:cNvSpPr>
          <p:nvPr>
            <p:ph type="subTitle" idx="9"/>
          </p:nvPr>
        </p:nvSpPr>
        <p:spPr>
          <a:xfrm>
            <a:off x="6118550" y="2064832"/>
            <a:ext cx="2305450" cy="70375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</a:t>
            </a:r>
            <a:r>
              <a:rPr lang="en" dirty="0"/>
              <a:t>écnicas de modelação de luz</a:t>
            </a:r>
            <a:endParaRPr dirty="0"/>
          </a:p>
        </p:txBody>
      </p:sp>
      <p:sp>
        <p:nvSpPr>
          <p:cNvPr id="1248" name="Google Shape;1248;p35"/>
          <p:cNvSpPr txBox="1">
            <a:spLocks noGrp="1"/>
          </p:cNvSpPr>
          <p:nvPr>
            <p:ph type="subTitle" idx="13"/>
          </p:nvPr>
        </p:nvSpPr>
        <p:spPr>
          <a:xfrm>
            <a:off x="720000" y="3423308"/>
            <a:ext cx="2305500" cy="6454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Setup e interface gráfica</a:t>
            </a:r>
            <a:endParaRPr dirty="0"/>
          </a:p>
        </p:txBody>
      </p:sp>
      <p:sp>
        <p:nvSpPr>
          <p:cNvPr id="1249" name="Google Shape;1249;p35"/>
          <p:cNvSpPr txBox="1">
            <a:spLocks noGrp="1"/>
          </p:cNvSpPr>
          <p:nvPr>
            <p:ph type="subTitle" idx="14"/>
          </p:nvPr>
        </p:nvSpPr>
        <p:spPr>
          <a:xfrm>
            <a:off x="3419275" y="3423308"/>
            <a:ext cx="2305500" cy="6454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Resultados exprimentais</a:t>
            </a:r>
            <a:endParaRPr dirty="0"/>
          </a:p>
        </p:txBody>
      </p:sp>
      <p:sp>
        <p:nvSpPr>
          <p:cNvPr id="1250" name="Google Shape;1250;p35"/>
          <p:cNvSpPr txBox="1">
            <a:spLocks noGrp="1"/>
          </p:cNvSpPr>
          <p:nvPr>
            <p:ph type="subTitle" idx="15"/>
          </p:nvPr>
        </p:nvSpPr>
        <p:spPr>
          <a:xfrm>
            <a:off x="6118550" y="3423308"/>
            <a:ext cx="2305500" cy="7829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Conclusão e trabalhos futuros</a:t>
            </a:r>
            <a:endParaRPr dirty="0"/>
          </a:p>
        </p:txBody>
      </p:sp>
      <p:pic>
        <p:nvPicPr>
          <p:cNvPr id="2" name="Google Shape;1335;p41">
            <a:extLst>
              <a:ext uri="{FF2B5EF4-FFF2-40B4-BE49-F238E27FC236}">
                <a16:creationId xmlns:a16="http://schemas.microsoft.com/office/drawing/2014/main" id="{E46ED29C-CAE9-B154-22BC-B0C8B3C02A99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3"/>
          <a:srcRect l="27485" t="1857" r="27485" b="1468"/>
          <a:stretch/>
        </p:blipFill>
        <p:spPr>
          <a:xfrm>
            <a:off x="-3005403" y="643019"/>
            <a:ext cx="2877947" cy="3989026"/>
          </a:xfrm>
          <a:prstGeom prst="rect">
            <a:avLst/>
          </a:prstGeom>
          <a:noFill/>
          <a:ln w="9525" cap="flat" cmpd="sng">
            <a:solidFill>
              <a:srgbClr val="00FFFF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" name="Google Shape;1336;p41">
            <a:extLst>
              <a:ext uri="{FF2B5EF4-FFF2-40B4-BE49-F238E27FC236}">
                <a16:creationId xmlns:a16="http://schemas.microsoft.com/office/drawing/2014/main" id="{AE5B311A-9BED-CFAD-1E16-B2259DE42669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4"/>
          <a:srcRect t="19543" b="19543"/>
          <a:stretch/>
        </p:blipFill>
        <p:spPr>
          <a:xfrm>
            <a:off x="3838791" y="5290690"/>
            <a:ext cx="4705398" cy="1610226"/>
          </a:xfrm>
          <a:prstGeom prst="rect">
            <a:avLst/>
          </a:prstGeom>
          <a:noFill/>
          <a:ln w="9525" cap="flat" cmpd="sng">
            <a:solidFill>
              <a:srgbClr val="00FFFF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" name="Google Shape;1337;p41">
            <a:extLst>
              <a:ext uri="{FF2B5EF4-FFF2-40B4-BE49-F238E27FC236}">
                <a16:creationId xmlns:a16="http://schemas.microsoft.com/office/drawing/2014/main" id="{84766726-3767-99AC-8D7A-971378DCECED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5"/>
          <a:srcRect l="4532" r="4532"/>
          <a:stretch/>
        </p:blipFill>
        <p:spPr>
          <a:xfrm>
            <a:off x="9359302" y="510337"/>
            <a:ext cx="2285699" cy="2320174"/>
          </a:xfrm>
          <a:prstGeom prst="rect">
            <a:avLst/>
          </a:prstGeom>
          <a:noFill/>
          <a:ln w="9525" cap="flat" cmpd="sng">
            <a:solidFill>
              <a:srgbClr val="00FFFF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3" name="Google Shape;1333;p41"/>
          <p:cNvSpPr txBox="1">
            <a:spLocks noGrp="1"/>
          </p:cNvSpPr>
          <p:nvPr>
            <p:ph type="title"/>
          </p:nvPr>
        </p:nvSpPr>
        <p:spPr>
          <a:xfrm>
            <a:off x="3725273" y="1305496"/>
            <a:ext cx="2285699" cy="102899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Motivação e objetivos</a:t>
            </a:r>
            <a:endParaRPr dirty="0"/>
          </a:p>
        </p:txBody>
      </p:sp>
      <p:pic>
        <p:nvPicPr>
          <p:cNvPr id="1335" name="Google Shape;1335;p41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/>
          <a:srcRect l="27485" t="1857" r="27485" b="1468"/>
          <a:stretch/>
        </p:blipFill>
        <p:spPr>
          <a:xfrm>
            <a:off x="713225" y="614975"/>
            <a:ext cx="2877947" cy="3989026"/>
          </a:xfrm>
          <a:prstGeom prst="rect">
            <a:avLst/>
          </a:prstGeom>
        </p:spPr>
      </p:pic>
      <p:pic>
        <p:nvPicPr>
          <p:cNvPr id="1336" name="Google Shape;1336;p41"/>
          <p:cNvPicPr preferRelativeResize="0">
            <a:picLocks noGrp="1"/>
          </p:cNvPicPr>
          <p:nvPr>
            <p:ph type="pic" idx="3"/>
          </p:nvPr>
        </p:nvPicPr>
        <p:blipFill rotWithShape="1">
          <a:blip r:embed="rId4"/>
          <a:srcRect t="19543" b="19543"/>
          <a:stretch/>
        </p:blipFill>
        <p:spPr>
          <a:xfrm>
            <a:off x="3725376" y="2993774"/>
            <a:ext cx="4705398" cy="1610226"/>
          </a:xfrm>
          <a:prstGeom prst="rect">
            <a:avLst/>
          </a:prstGeom>
        </p:spPr>
      </p:pic>
      <p:pic>
        <p:nvPicPr>
          <p:cNvPr id="1337" name="Google Shape;1337;p41"/>
          <p:cNvPicPr preferRelativeResize="0">
            <a:picLocks noGrp="1"/>
          </p:cNvPicPr>
          <p:nvPr>
            <p:ph type="pic" idx="4"/>
          </p:nvPr>
        </p:nvPicPr>
        <p:blipFill rotWithShape="1">
          <a:blip r:embed="rId5"/>
          <a:srcRect l="4532" r="4532"/>
          <a:stretch/>
        </p:blipFill>
        <p:spPr>
          <a:xfrm>
            <a:off x="6145075" y="539500"/>
            <a:ext cx="2285699" cy="2320174"/>
          </a:xfrm>
          <a:prstGeom prst="rect">
            <a:avLst/>
          </a:prstGeom>
        </p:spPr>
      </p:pic>
      <p:sp>
        <p:nvSpPr>
          <p:cNvPr id="2" name="Title 2">
            <a:extLst>
              <a:ext uri="{FF2B5EF4-FFF2-40B4-BE49-F238E27FC236}">
                <a16:creationId xmlns:a16="http://schemas.microsoft.com/office/drawing/2014/main" id="{F398FA96-8A76-4488-3C1D-0F4FA2B80A41}"/>
              </a:ext>
            </a:extLst>
          </p:cNvPr>
          <p:cNvSpPr txBox="1">
            <a:spLocks/>
          </p:cNvSpPr>
          <p:nvPr/>
        </p:nvSpPr>
        <p:spPr>
          <a:xfrm>
            <a:off x="3725272" y="614975"/>
            <a:ext cx="728300" cy="690521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Tx/>
              <a:buFontTx/>
            </a:pPr>
            <a:r>
              <a:rPr lang="pt-PT" sz="3000" dirty="0">
                <a:solidFill>
                  <a:schemeClr val="tx1"/>
                </a:solidFill>
              </a:rPr>
              <a:t>01</a:t>
            </a:r>
          </a:p>
        </p:txBody>
      </p:sp>
      <p:sp>
        <p:nvSpPr>
          <p:cNvPr id="7" name="Google Shape;1262;p37">
            <a:extLst>
              <a:ext uri="{FF2B5EF4-FFF2-40B4-BE49-F238E27FC236}">
                <a16:creationId xmlns:a16="http://schemas.microsoft.com/office/drawing/2014/main" id="{63EEFF16-E3A3-416B-0D78-F5F0506F3195}"/>
              </a:ext>
            </a:extLst>
          </p:cNvPr>
          <p:cNvSpPr txBox="1">
            <a:spLocks/>
          </p:cNvSpPr>
          <p:nvPr/>
        </p:nvSpPr>
        <p:spPr>
          <a:xfrm>
            <a:off x="1844555" y="-692483"/>
            <a:ext cx="5454889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nybody"/>
              <a:buNone/>
              <a:defRPr sz="2700" b="1" i="0" u="none" strike="noStrike" cap="none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nybody"/>
              <a:buNone/>
              <a:defRPr sz="2700" b="1" i="0" u="none" strike="noStrike" cap="none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nybody"/>
              <a:buNone/>
              <a:defRPr sz="2700" b="1" i="0" u="none" strike="noStrike" cap="none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nybody"/>
              <a:buNone/>
              <a:defRPr sz="2700" b="1" i="0" u="none" strike="noStrike" cap="none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nybody"/>
              <a:buNone/>
              <a:defRPr sz="2700" b="1" i="0" u="none" strike="noStrike" cap="none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nybody"/>
              <a:buNone/>
              <a:defRPr sz="2700" b="1" i="0" u="none" strike="noStrike" cap="none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nybody"/>
              <a:buNone/>
              <a:defRPr sz="2700" b="1" i="0" u="none" strike="noStrike" cap="none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nybody"/>
              <a:buNone/>
              <a:defRPr sz="2700" b="1" i="0" u="none" strike="noStrike" cap="none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nybody"/>
              <a:buNone/>
              <a:defRPr sz="2700" b="1" i="0" u="none" strike="noStrike" cap="none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defRPr>
            </a:lvl9pPr>
          </a:lstStyle>
          <a:p>
            <a:r>
              <a:rPr lang="en-US" sz="3200"/>
              <a:t>Introdução</a:t>
            </a:r>
            <a:endParaRPr lang="en-US" sz="3200" dirty="0"/>
          </a:p>
        </p:txBody>
      </p:sp>
      <p:sp>
        <p:nvSpPr>
          <p:cNvPr id="8" name="Google Shape;1239;p35">
            <a:extLst>
              <a:ext uri="{FF2B5EF4-FFF2-40B4-BE49-F238E27FC236}">
                <a16:creationId xmlns:a16="http://schemas.microsoft.com/office/drawing/2014/main" id="{BD5342A7-7852-17A3-0D80-6B3FC9008F35}"/>
              </a:ext>
            </a:extLst>
          </p:cNvPr>
          <p:cNvSpPr txBox="1">
            <a:spLocks/>
          </p:cNvSpPr>
          <p:nvPr/>
        </p:nvSpPr>
        <p:spPr>
          <a:xfrm>
            <a:off x="872813" y="-629933"/>
            <a:ext cx="796829" cy="447600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marL="0" indent="0" algn="ctr"/>
            <a:r>
              <a:rPr lang="en" sz="3000" b="1" dirty="0"/>
              <a:t>02</a:t>
            </a:r>
          </a:p>
        </p:txBody>
      </p:sp>
      <p:sp>
        <p:nvSpPr>
          <p:cNvPr id="17" name="Google Shape;1263;p37">
            <a:extLst>
              <a:ext uri="{FF2B5EF4-FFF2-40B4-BE49-F238E27FC236}">
                <a16:creationId xmlns:a16="http://schemas.microsoft.com/office/drawing/2014/main" id="{9A495157-4A62-7D51-1C11-63AA6EB01668}"/>
              </a:ext>
            </a:extLst>
          </p:cNvPr>
          <p:cNvSpPr txBox="1">
            <a:spLocks/>
          </p:cNvSpPr>
          <p:nvPr/>
        </p:nvSpPr>
        <p:spPr>
          <a:xfrm>
            <a:off x="-2480626" y="1731450"/>
            <a:ext cx="2348100" cy="71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l" rtl="0">
              <a:buClrTx/>
              <a:buFontTx/>
            </a:pPr>
            <a:r>
              <a:rPr lang="en-US" sz="1800">
                <a:solidFill>
                  <a:sysClr val="windowText" lastClr="000000"/>
                </a:solidFill>
              </a:rPr>
              <a:t>Surgimento</a:t>
            </a:r>
            <a:endParaRPr lang="en-US" sz="1800" dirty="0">
              <a:solidFill>
                <a:sysClr val="windowText" lastClr="000000"/>
              </a:solidFill>
            </a:endParaRPr>
          </a:p>
        </p:txBody>
      </p:sp>
      <p:sp>
        <p:nvSpPr>
          <p:cNvPr id="18" name="Google Shape;1264;p37">
            <a:extLst>
              <a:ext uri="{FF2B5EF4-FFF2-40B4-BE49-F238E27FC236}">
                <a16:creationId xmlns:a16="http://schemas.microsoft.com/office/drawing/2014/main" id="{ABF30F92-4156-217E-AA7F-871446E9946D}"/>
              </a:ext>
            </a:extLst>
          </p:cNvPr>
          <p:cNvSpPr txBox="1">
            <a:spLocks/>
          </p:cNvSpPr>
          <p:nvPr/>
        </p:nvSpPr>
        <p:spPr>
          <a:xfrm>
            <a:off x="3764591" y="5566259"/>
            <a:ext cx="2348100" cy="71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Luz </a:t>
            </a:r>
            <a:r>
              <a:rPr lang="en-US" dirty="0" err="1"/>
              <a:t>struturada</a:t>
            </a:r>
            <a:endParaRPr lang="en-US" dirty="0"/>
          </a:p>
        </p:txBody>
      </p:sp>
      <p:sp>
        <p:nvSpPr>
          <p:cNvPr id="19" name="Google Shape;1265;p37">
            <a:extLst>
              <a:ext uri="{FF2B5EF4-FFF2-40B4-BE49-F238E27FC236}">
                <a16:creationId xmlns:a16="http://schemas.microsoft.com/office/drawing/2014/main" id="{6E185749-B968-A49C-B27F-4FD1EBDD4AC6}"/>
              </a:ext>
            </a:extLst>
          </p:cNvPr>
          <p:cNvSpPr txBox="1">
            <a:spLocks/>
          </p:cNvSpPr>
          <p:nvPr/>
        </p:nvSpPr>
        <p:spPr>
          <a:xfrm>
            <a:off x="-2480626" y="2441549"/>
            <a:ext cx="2348100" cy="15846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PT" dirty="0"/>
              <a:t>Interesse contemporâneo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PT" dirty="0"/>
              <a:t>Experiências iniciais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PT" dirty="0"/>
              <a:t>Inovação</a:t>
            </a:r>
          </a:p>
        </p:txBody>
      </p:sp>
      <p:sp>
        <p:nvSpPr>
          <p:cNvPr id="20" name="Google Shape;1266;p37">
            <a:extLst>
              <a:ext uri="{FF2B5EF4-FFF2-40B4-BE49-F238E27FC236}">
                <a16:creationId xmlns:a16="http://schemas.microsoft.com/office/drawing/2014/main" id="{97236B87-349A-4F63-C32A-557FB08BA857}"/>
              </a:ext>
            </a:extLst>
          </p:cNvPr>
          <p:cNvSpPr txBox="1">
            <a:spLocks/>
          </p:cNvSpPr>
          <p:nvPr/>
        </p:nvSpPr>
        <p:spPr>
          <a:xfrm>
            <a:off x="3764591" y="6276359"/>
            <a:ext cx="2348100" cy="127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 algn="l" rtl="0">
              <a:lnSpc>
                <a:spcPct val="200000"/>
              </a:lnSpc>
              <a:buClrTx/>
              <a:buFont typeface="Arial" panose="020B0604020202020204" pitchFamily="34" charset="0"/>
              <a:buChar char="•"/>
            </a:pPr>
            <a:r>
              <a:rPr lang="pt-PT" sz="1800" dirty="0">
                <a:solidFill>
                  <a:sysClr val="windowText" lastClr="000000"/>
                </a:solidFill>
              </a:rPr>
              <a:t>Manipulação deliberada</a:t>
            </a:r>
          </a:p>
          <a:p>
            <a:pPr marL="171450" indent="-171450" algn="l" rtl="0">
              <a:lnSpc>
                <a:spcPct val="200000"/>
              </a:lnSpc>
              <a:buClrTx/>
              <a:buFont typeface="Arial" panose="020B0604020202020204" pitchFamily="34" charset="0"/>
              <a:buChar char="•"/>
            </a:pPr>
            <a:r>
              <a:rPr lang="pt-PT" sz="1800" dirty="0">
                <a:solidFill>
                  <a:sysClr val="windowText" lastClr="000000"/>
                </a:solidFill>
              </a:rPr>
              <a:t>Versatilidade</a:t>
            </a:r>
          </a:p>
          <a:p>
            <a:pPr marL="171450" indent="-171450" algn="l" rtl="0">
              <a:lnSpc>
                <a:spcPct val="200000"/>
              </a:lnSpc>
              <a:buClrTx/>
              <a:buFont typeface="Arial" panose="020B0604020202020204" pitchFamily="34" charset="0"/>
              <a:buChar char="•"/>
            </a:pPr>
            <a:r>
              <a:rPr lang="pt-PT" sz="1800" dirty="0">
                <a:solidFill>
                  <a:sysClr val="windowText" lastClr="000000"/>
                </a:solidFill>
              </a:rPr>
              <a:t>Avanços tecnológicos</a:t>
            </a:r>
          </a:p>
        </p:txBody>
      </p:sp>
      <p:sp>
        <p:nvSpPr>
          <p:cNvPr id="21" name="Google Shape;1267;p37">
            <a:extLst>
              <a:ext uri="{FF2B5EF4-FFF2-40B4-BE49-F238E27FC236}">
                <a16:creationId xmlns:a16="http://schemas.microsoft.com/office/drawing/2014/main" id="{1A6AA23E-D643-9C0E-46F7-625E9C36C171}"/>
              </a:ext>
            </a:extLst>
          </p:cNvPr>
          <p:cNvSpPr txBox="1">
            <a:spLocks/>
          </p:cNvSpPr>
          <p:nvPr/>
        </p:nvSpPr>
        <p:spPr>
          <a:xfrm>
            <a:off x="9569302" y="2334491"/>
            <a:ext cx="2486100" cy="127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 algn="l" rtl="0">
              <a:lnSpc>
                <a:spcPct val="200000"/>
              </a:lnSpc>
              <a:buClrTx/>
              <a:buFont typeface="Arial" panose="020B0604020202020204" pitchFamily="34" charset="0"/>
              <a:buChar char="•"/>
            </a:pPr>
            <a:r>
              <a:rPr lang="pt-PT" sz="1800" dirty="0">
                <a:solidFill>
                  <a:sysClr val="windowText" lastClr="000000"/>
                </a:solidFill>
              </a:rPr>
              <a:t>Propriedades</a:t>
            </a:r>
          </a:p>
          <a:p>
            <a:pPr marL="171450" indent="-171450" algn="l" rtl="0">
              <a:lnSpc>
                <a:spcPct val="200000"/>
              </a:lnSpc>
              <a:buClrTx/>
              <a:buFont typeface="Arial" panose="020B0604020202020204" pitchFamily="34" charset="0"/>
              <a:buChar char="•"/>
            </a:pPr>
            <a:r>
              <a:rPr lang="pt-PT" sz="1800" dirty="0">
                <a:solidFill>
                  <a:sysClr val="windowText" lastClr="000000"/>
                </a:solidFill>
              </a:rPr>
              <a:t>OAM no estudo</a:t>
            </a:r>
          </a:p>
          <a:p>
            <a:pPr marL="171450" indent="-171450" algn="l" rtl="0">
              <a:lnSpc>
                <a:spcPct val="200000"/>
              </a:lnSpc>
              <a:buClrTx/>
              <a:buFont typeface="Arial" panose="020B0604020202020204" pitchFamily="34" charset="0"/>
              <a:buChar char="•"/>
            </a:pPr>
            <a:r>
              <a:rPr lang="pt-PT" sz="1800" dirty="0">
                <a:solidFill>
                  <a:sysClr val="windowText" lastClr="000000"/>
                </a:solidFill>
              </a:rPr>
              <a:t>Multiplexação e </a:t>
            </a:r>
            <a:r>
              <a:rPr lang="pt-PT" sz="1800" dirty="0" err="1">
                <a:solidFill>
                  <a:sysClr val="windowText" lastClr="000000"/>
                </a:solidFill>
              </a:rPr>
              <a:t>Encoding</a:t>
            </a:r>
            <a:endParaRPr lang="pt-PT" sz="1800" dirty="0">
              <a:solidFill>
                <a:sysClr val="windowText" lastClr="000000"/>
              </a:solidFill>
            </a:endParaRPr>
          </a:p>
        </p:txBody>
      </p:sp>
      <p:sp>
        <p:nvSpPr>
          <p:cNvPr id="22" name="Google Shape;1268;p37">
            <a:extLst>
              <a:ext uri="{FF2B5EF4-FFF2-40B4-BE49-F238E27FC236}">
                <a16:creationId xmlns:a16="http://schemas.microsoft.com/office/drawing/2014/main" id="{24E8E021-719E-5B08-6117-543079C1AB8C}"/>
              </a:ext>
            </a:extLst>
          </p:cNvPr>
          <p:cNvSpPr txBox="1">
            <a:spLocks/>
          </p:cNvSpPr>
          <p:nvPr/>
        </p:nvSpPr>
        <p:spPr>
          <a:xfrm>
            <a:off x="9569302" y="1624392"/>
            <a:ext cx="2486100" cy="71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PT" dirty="0"/>
              <a:t>OAM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37"/>
          <p:cNvSpPr txBox="1">
            <a:spLocks noGrp="1"/>
          </p:cNvSpPr>
          <p:nvPr>
            <p:ph type="title"/>
          </p:nvPr>
        </p:nvSpPr>
        <p:spPr>
          <a:xfrm>
            <a:off x="1645157" y="445025"/>
            <a:ext cx="5454889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err="1"/>
              <a:t>Introdução</a:t>
            </a:r>
            <a:endParaRPr lang="en-US" sz="3200" dirty="0"/>
          </a:p>
        </p:txBody>
      </p:sp>
      <p:sp>
        <p:nvSpPr>
          <p:cNvPr id="1263" name="Google Shape;1263;p37"/>
          <p:cNvSpPr txBox="1">
            <a:spLocks noGrp="1"/>
          </p:cNvSpPr>
          <p:nvPr>
            <p:ph type="subTitle" idx="4"/>
          </p:nvPr>
        </p:nvSpPr>
        <p:spPr>
          <a:xfrm>
            <a:off x="713225" y="1731450"/>
            <a:ext cx="2348100" cy="71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Surgimento</a:t>
            </a:r>
            <a:endParaRPr dirty="0"/>
          </a:p>
        </p:txBody>
      </p:sp>
      <p:sp>
        <p:nvSpPr>
          <p:cNvPr id="1264" name="Google Shape;1264;p37"/>
          <p:cNvSpPr txBox="1">
            <a:spLocks noGrp="1"/>
          </p:cNvSpPr>
          <p:nvPr>
            <p:ph type="subTitle" idx="5"/>
          </p:nvPr>
        </p:nvSpPr>
        <p:spPr>
          <a:xfrm>
            <a:off x="3328950" y="1731450"/>
            <a:ext cx="2348100" cy="71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Luz struturada</a:t>
            </a:r>
            <a:endParaRPr dirty="0"/>
          </a:p>
        </p:txBody>
      </p:sp>
      <p:sp>
        <p:nvSpPr>
          <p:cNvPr id="1265" name="Google Shape;1265;p37"/>
          <p:cNvSpPr txBox="1">
            <a:spLocks noGrp="1"/>
          </p:cNvSpPr>
          <p:nvPr>
            <p:ph type="subTitle" idx="1"/>
          </p:nvPr>
        </p:nvSpPr>
        <p:spPr>
          <a:xfrm>
            <a:off x="713225" y="2441549"/>
            <a:ext cx="2348100" cy="158464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Interesse </a:t>
            </a:r>
            <a:r>
              <a:rPr lang="en-US" dirty="0" err="1"/>
              <a:t>contemporâneo</a:t>
            </a:r>
            <a:endParaRPr lang="en-US" dirty="0"/>
          </a:p>
          <a:p>
            <a:pPr marL="171450" lvl="0" indent="-1714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Experiências</a:t>
            </a:r>
            <a:r>
              <a:rPr lang="en-US" dirty="0"/>
              <a:t> </a:t>
            </a:r>
            <a:r>
              <a:rPr lang="en-US" dirty="0" err="1"/>
              <a:t>iniciais</a:t>
            </a:r>
            <a:endParaRPr lang="en-US" dirty="0"/>
          </a:p>
          <a:p>
            <a:pPr marL="171450" lvl="0" indent="-1714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Inovação</a:t>
            </a:r>
            <a:endParaRPr dirty="0"/>
          </a:p>
        </p:txBody>
      </p:sp>
      <p:sp>
        <p:nvSpPr>
          <p:cNvPr id="1266" name="Google Shape;1266;p37"/>
          <p:cNvSpPr txBox="1">
            <a:spLocks noGrp="1"/>
          </p:cNvSpPr>
          <p:nvPr>
            <p:ph type="subTitle" idx="2"/>
          </p:nvPr>
        </p:nvSpPr>
        <p:spPr>
          <a:xfrm>
            <a:off x="3328950" y="2441550"/>
            <a:ext cx="2348100" cy="127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Manipulação</a:t>
            </a:r>
            <a:r>
              <a:rPr lang="en-US" dirty="0"/>
              <a:t> </a:t>
            </a:r>
            <a:r>
              <a:rPr lang="en-US" dirty="0" err="1"/>
              <a:t>deliberada</a:t>
            </a:r>
            <a:endParaRPr lang="en-US" dirty="0"/>
          </a:p>
          <a:p>
            <a:pPr marL="171450" lvl="0" indent="-1714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Versatilidade</a:t>
            </a:r>
            <a:endParaRPr lang="en-US" dirty="0"/>
          </a:p>
          <a:p>
            <a:pPr marL="171450" lvl="0" indent="-1714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Avanços</a:t>
            </a:r>
            <a:r>
              <a:rPr lang="en-US" dirty="0"/>
              <a:t> </a:t>
            </a:r>
            <a:r>
              <a:rPr lang="en-US" dirty="0" err="1"/>
              <a:t>tecnológicos</a:t>
            </a:r>
            <a:endParaRPr dirty="0"/>
          </a:p>
        </p:txBody>
      </p:sp>
      <p:sp>
        <p:nvSpPr>
          <p:cNvPr id="1267" name="Google Shape;1267;p37"/>
          <p:cNvSpPr txBox="1">
            <a:spLocks noGrp="1"/>
          </p:cNvSpPr>
          <p:nvPr>
            <p:ph type="subTitle" idx="3"/>
          </p:nvPr>
        </p:nvSpPr>
        <p:spPr>
          <a:xfrm>
            <a:off x="5944675" y="2441549"/>
            <a:ext cx="2486100" cy="127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Propriedades</a:t>
            </a:r>
            <a:endParaRPr lang="en-US" dirty="0"/>
          </a:p>
          <a:p>
            <a:pPr marL="171450" lvl="0" indent="-1714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OAM no </a:t>
            </a:r>
            <a:r>
              <a:rPr lang="en-US" dirty="0" err="1"/>
              <a:t>estudo</a:t>
            </a:r>
            <a:endParaRPr lang="en-US" dirty="0"/>
          </a:p>
          <a:p>
            <a:pPr marL="171450" lvl="0" indent="-1714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Multiplexação</a:t>
            </a:r>
            <a:r>
              <a:rPr lang="en-US" dirty="0"/>
              <a:t> e Encoding</a:t>
            </a:r>
            <a:endParaRPr dirty="0"/>
          </a:p>
        </p:txBody>
      </p:sp>
      <p:sp>
        <p:nvSpPr>
          <p:cNvPr id="1268" name="Google Shape;1268;p37"/>
          <p:cNvSpPr txBox="1">
            <a:spLocks noGrp="1"/>
          </p:cNvSpPr>
          <p:nvPr>
            <p:ph type="subTitle" idx="6"/>
          </p:nvPr>
        </p:nvSpPr>
        <p:spPr>
          <a:xfrm>
            <a:off x="5944675" y="1731450"/>
            <a:ext cx="2486100" cy="71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OAM</a:t>
            </a:r>
            <a:endParaRPr dirty="0"/>
          </a:p>
        </p:txBody>
      </p:sp>
      <p:sp>
        <p:nvSpPr>
          <p:cNvPr id="4" name="Google Shape;1239;p35">
            <a:extLst>
              <a:ext uri="{FF2B5EF4-FFF2-40B4-BE49-F238E27FC236}">
                <a16:creationId xmlns:a16="http://schemas.microsoft.com/office/drawing/2014/main" id="{A919461C-EF5F-4361-5DE8-5A908CC478C5}"/>
              </a:ext>
            </a:extLst>
          </p:cNvPr>
          <p:cNvSpPr txBox="1">
            <a:spLocks/>
          </p:cNvSpPr>
          <p:nvPr/>
        </p:nvSpPr>
        <p:spPr>
          <a:xfrm>
            <a:off x="673415" y="507575"/>
            <a:ext cx="796829" cy="447600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marL="0" indent="0" algn="ctr"/>
            <a:r>
              <a:rPr lang="en" sz="3000" b="1" dirty="0"/>
              <a:t>02</a:t>
            </a:r>
          </a:p>
        </p:txBody>
      </p:sp>
      <p:sp>
        <p:nvSpPr>
          <p:cNvPr id="7" name="Google Shape;1360;p44">
            <a:extLst>
              <a:ext uri="{FF2B5EF4-FFF2-40B4-BE49-F238E27FC236}">
                <a16:creationId xmlns:a16="http://schemas.microsoft.com/office/drawing/2014/main" id="{A57DBB00-BD38-B4F3-DEDF-1BB0CCDBE1AB}"/>
              </a:ext>
            </a:extLst>
          </p:cNvPr>
          <p:cNvSpPr txBox="1">
            <a:spLocks/>
          </p:cNvSpPr>
          <p:nvPr/>
        </p:nvSpPr>
        <p:spPr>
          <a:xfrm>
            <a:off x="-3064741" y="1622175"/>
            <a:ext cx="2903700" cy="4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marL="0" indent="0"/>
            <a:r>
              <a:rPr lang="en-US"/>
              <a:t>Multiplexaçao</a:t>
            </a:r>
            <a:endParaRPr lang="en-US" dirty="0"/>
          </a:p>
        </p:txBody>
      </p:sp>
      <p:sp>
        <p:nvSpPr>
          <p:cNvPr id="8" name="Google Shape;1363;p44">
            <a:extLst>
              <a:ext uri="{FF2B5EF4-FFF2-40B4-BE49-F238E27FC236}">
                <a16:creationId xmlns:a16="http://schemas.microsoft.com/office/drawing/2014/main" id="{D3FA2676-A60F-9793-94A5-B52ADE43CD8A}"/>
              </a:ext>
            </a:extLst>
          </p:cNvPr>
          <p:cNvSpPr/>
          <p:nvPr/>
        </p:nvSpPr>
        <p:spPr>
          <a:xfrm>
            <a:off x="-2966953" y="1034226"/>
            <a:ext cx="546600" cy="5466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9" name="Google Shape;1366;p44">
            <a:extLst>
              <a:ext uri="{FF2B5EF4-FFF2-40B4-BE49-F238E27FC236}">
                <a16:creationId xmlns:a16="http://schemas.microsoft.com/office/drawing/2014/main" id="{C6B7A65A-9A3D-90F8-B04D-6AAC8DD64345}"/>
              </a:ext>
            </a:extLst>
          </p:cNvPr>
          <p:cNvSpPr/>
          <p:nvPr/>
        </p:nvSpPr>
        <p:spPr>
          <a:xfrm>
            <a:off x="-2851409" y="1149554"/>
            <a:ext cx="315512" cy="315945"/>
          </a:xfrm>
          <a:custGeom>
            <a:avLst/>
            <a:gdLst/>
            <a:ahLst/>
            <a:cxnLst/>
            <a:rect l="l" t="t" r="r" b="b"/>
            <a:pathLst>
              <a:path w="436695" h="437294" extrusionOk="0">
                <a:moveTo>
                  <a:pt x="394763" y="0"/>
                </a:moveTo>
                <a:lnTo>
                  <a:pt x="41932" y="0"/>
                </a:lnTo>
                <a:cubicBezTo>
                  <a:pt x="18570" y="0"/>
                  <a:pt x="0" y="18570"/>
                  <a:pt x="0" y="41932"/>
                </a:cubicBezTo>
                <a:lnTo>
                  <a:pt x="0" y="306106"/>
                </a:lnTo>
                <a:cubicBezTo>
                  <a:pt x="0" y="329468"/>
                  <a:pt x="18570" y="348039"/>
                  <a:pt x="41932" y="348039"/>
                </a:cubicBezTo>
                <a:lnTo>
                  <a:pt x="146763" y="348039"/>
                </a:lnTo>
                <a:lnTo>
                  <a:pt x="136580" y="411536"/>
                </a:lnTo>
                <a:lnTo>
                  <a:pt x="117410" y="411536"/>
                </a:lnTo>
                <a:cubicBezTo>
                  <a:pt x="100638" y="412135"/>
                  <a:pt x="100638" y="436695"/>
                  <a:pt x="117410" y="437294"/>
                </a:cubicBezTo>
                <a:lnTo>
                  <a:pt x="319884" y="437294"/>
                </a:lnTo>
                <a:cubicBezTo>
                  <a:pt x="336657" y="436695"/>
                  <a:pt x="336657" y="412135"/>
                  <a:pt x="319884" y="411536"/>
                </a:cubicBezTo>
                <a:lnTo>
                  <a:pt x="298918" y="411536"/>
                </a:lnTo>
                <a:lnTo>
                  <a:pt x="289932" y="348039"/>
                </a:lnTo>
                <a:lnTo>
                  <a:pt x="394763" y="348039"/>
                </a:lnTo>
                <a:cubicBezTo>
                  <a:pt x="400154" y="348039"/>
                  <a:pt x="405545" y="346840"/>
                  <a:pt x="410338" y="345043"/>
                </a:cubicBezTo>
                <a:cubicBezTo>
                  <a:pt x="410937" y="345043"/>
                  <a:pt x="411536" y="344444"/>
                  <a:pt x="412135" y="344444"/>
                </a:cubicBezTo>
                <a:cubicBezTo>
                  <a:pt x="426512" y="337855"/>
                  <a:pt x="436695" y="323478"/>
                  <a:pt x="436695" y="306106"/>
                </a:cubicBezTo>
                <a:lnTo>
                  <a:pt x="436695" y="41932"/>
                </a:lnTo>
                <a:cubicBezTo>
                  <a:pt x="436695" y="18570"/>
                  <a:pt x="418125" y="0"/>
                  <a:pt x="394763" y="0"/>
                </a:cubicBezTo>
                <a:lnTo>
                  <a:pt x="394763" y="0"/>
                </a:lnTo>
                <a:close/>
                <a:moveTo>
                  <a:pt x="411536" y="41932"/>
                </a:moveTo>
                <a:lnTo>
                  <a:pt x="411536" y="299517"/>
                </a:lnTo>
                <a:cubicBezTo>
                  <a:pt x="403149" y="282744"/>
                  <a:pt x="388173" y="270164"/>
                  <a:pt x="370202" y="263575"/>
                </a:cubicBezTo>
                <a:cubicBezTo>
                  <a:pt x="380985" y="251594"/>
                  <a:pt x="387574" y="236019"/>
                  <a:pt x="387574" y="219246"/>
                </a:cubicBezTo>
                <a:cubicBezTo>
                  <a:pt x="387574" y="218647"/>
                  <a:pt x="387574" y="185700"/>
                  <a:pt x="387574" y="185101"/>
                </a:cubicBezTo>
                <a:cubicBezTo>
                  <a:pt x="387574" y="169527"/>
                  <a:pt x="380985" y="155150"/>
                  <a:pt x="370202" y="145565"/>
                </a:cubicBezTo>
                <a:cubicBezTo>
                  <a:pt x="380985" y="113217"/>
                  <a:pt x="355826" y="77874"/>
                  <a:pt x="321681" y="78474"/>
                </a:cubicBezTo>
                <a:cubicBezTo>
                  <a:pt x="287536" y="77874"/>
                  <a:pt x="261777" y="113217"/>
                  <a:pt x="273159" y="145565"/>
                </a:cubicBezTo>
                <a:cubicBezTo>
                  <a:pt x="262376" y="155749"/>
                  <a:pt x="256386" y="170126"/>
                  <a:pt x="256386" y="185700"/>
                </a:cubicBezTo>
                <a:lnTo>
                  <a:pt x="256386" y="219246"/>
                </a:lnTo>
                <a:cubicBezTo>
                  <a:pt x="256386" y="236618"/>
                  <a:pt x="262976" y="252193"/>
                  <a:pt x="273758" y="264174"/>
                </a:cubicBezTo>
                <a:cubicBezTo>
                  <a:pt x="255188" y="270763"/>
                  <a:pt x="240212" y="284541"/>
                  <a:pt x="231826" y="301913"/>
                </a:cubicBezTo>
                <a:lnTo>
                  <a:pt x="231826" y="25759"/>
                </a:lnTo>
                <a:lnTo>
                  <a:pt x="395362" y="25759"/>
                </a:lnTo>
                <a:cubicBezTo>
                  <a:pt x="403748" y="25759"/>
                  <a:pt x="411536" y="32947"/>
                  <a:pt x="411536" y="41932"/>
                </a:cubicBezTo>
                <a:close/>
                <a:moveTo>
                  <a:pt x="251594" y="322280"/>
                </a:moveTo>
                <a:cubicBezTo>
                  <a:pt x="256985" y="300715"/>
                  <a:pt x="276753" y="285140"/>
                  <a:pt x="299517" y="285140"/>
                </a:cubicBezTo>
                <a:lnTo>
                  <a:pt x="343845" y="285140"/>
                </a:lnTo>
                <a:cubicBezTo>
                  <a:pt x="367806" y="285140"/>
                  <a:pt x="387574" y="300715"/>
                  <a:pt x="392367" y="322280"/>
                </a:cubicBezTo>
                <a:lnTo>
                  <a:pt x="251594" y="322280"/>
                </a:lnTo>
                <a:close/>
                <a:moveTo>
                  <a:pt x="45526" y="322280"/>
                </a:moveTo>
                <a:cubicBezTo>
                  <a:pt x="50319" y="300715"/>
                  <a:pt x="70087" y="285140"/>
                  <a:pt x="94048" y="285140"/>
                </a:cubicBezTo>
                <a:lnTo>
                  <a:pt x="138377" y="285140"/>
                </a:lnTo>
                <a:cubicBezTo>
                  <a:pt x="161140" y="285140"/>
                  <a:pt x="180908" y="300715"/>
                  <a:pt x="186299" y="322280"/>
                </a:cubicBezTo>
                <a:lnTo>
                  <a:pt x="45526" y="322280"/>
                </a:lnTo>
                <a:close/>
                <a:moveTo>
                  <a:pt x="156348" y="189295"/>
                </a:moveTo>
                <a:lnTo>
                  <a:pt x="77874" y="175517"/>
                </a:lnTo>
                <a:cubicBezTo>
                  <a:pt x="82067" y="163536"/>
                  <a:pt x="93449" y="154551"/>
                  <a:pt x="107227" y="154551"/>
                </a:cubicBezTo>
                <a:lnTo>
                  <a:pt x="125797" y="154551"/>
                </a:lnTo>
                <a:cubicBezTo>
                  <a:pt x="142570" y="154551"/>
                  <a:pt x="156348" y="168329"/>
                  <a:pt x="156348" y="185101"/>
                </a:cubicBezTo>
                <a:lnTo>
                  <a:pt x="156348" y="189295"/>
                </a:lnTo>
                <a:close/>
                <a:moveTo>
                  <a:pt x="76077" y="201275"/>
                </a:moveTo>
                <a:lnTo>
                  <a:pt x="156348" y="215652"/>
                </a:lnTo>
                <a:lnTo>
                  <a:pt x="156348" y="219845"/>
                </a:lnTo>
                <a:cubicBezTo>
                  <a:pt x="156348" y="242010"/>
                  <a:pt x="138377" y="259981"/>
                  <a:pt x="116212" y="259981"/>
                </a:cubicBezTo>
                <a:cubicBezTo>
                  <a:pt x="94048" y="259981"/>
                  <a:pt x="76077" y="242010"/>
                  <a:pt x="76077" y="219845"/>
                </a:cubicBezTo>
                <a:lnTo>
                  <a:pt x="76077" y="201275"/>
                </a:lnTo>
                <a:close/>
                <a:moveTo>
                  <a:pt x="295922" y="128792"/>
                </a:moveTo>
                <a:cubicBezTo>
                  <a:pt x="295922" y="115014"/>
                  <a:pt x="307304" y="103034"/>
                  <a:pt x="321681" y="103034"/>
                </a:cubicBezTo>
                <a:cubicBezTo>
                  <a:pt x="336657" y="103034"/>
                  <a:pt x="348637" y="116213"/>
                  <a:pt x="346840" y="131188"/>
                </a:cubicBezTo>
                <a:cubicBezTo>
                  <a:pt x="341449" y="129391"/>
                  <a:pt x="336058" y="128792"/>
                  <a:pt x="330666" y="128792"/>
                </a:cubicBezTo>
                <a:lnTo>
                  <a:pt x="312096" y="128792"/>
                </a:lnTo>
                <a:cubicBezTo>
                  <a:pt x="306705" y="128792"/>
                  <a:pt x="301314" y="129391"/>
                  <a:pt x="295922" y="131188"/>
                </a:cubicBezTo>
                <a:cubicBezTo>
                  <a:pt x="295922" y="130590"/>
                  <a:pt x="295922" y="129990"/>
                  <a:pt x="295922" y="128792"/>
                </a:cubicBezTo>
                <a:lnTo>
                  <a:pt x="295922" y="128792"/>
                </a:lnTo>
                <a:close/>
                <a:moveTo>
                  <a:pt x="281546" y="206068"/>
                </a:moveTo>
                <a:cubicBezTo>
                  <a:pt x="306106" y="214454"/>
                  <a:pt x="337256" y="214454"/>
                  <a:pt x="361816" y="206068"/>
                </a:cubicBezTo>
                <a:lnTo>
                  <a:pt x="361816" y="219246"/>
                </a:lnTo>
                <a:cubicBezTo>
                  <a:pt x="359420" y="272560"/>
                  <a:pt x="283942" y="272560"/>
                  <a:pt x="281546" y="219246"/>
                </a:cubicBezTo>
                <a:lnTo>
                  <a:pt x="281546" y="206068"/>
                </a:lnTo>
                <a:close/>
                <a:moveTo>
                  <a:pt x="312695" y="154551"/>
                </a:moveTo>
                <a:lnTo>
                  <a:pt x="331265" y="154551"/>
                </a:lnTo>
                <a:cubicBezTo>
                  <a:pt x="345642" y="154551"/>
                  <a:pt x="358222" y="164734"/>
                  <a:pt x="361217" y="178512"/>
                </a:cubicBezTo>
                <a:cubicBezTo>
                  <a:pt x="340251" y="189295"/>
                  <a:pt x="303710" y="189295"/>
                  <a:pt x="282744" y="178512"/>
                </a:cubicBezTo>
                <a:cubicBezTo>
                  <a:pt x="285739" y="164734"/>
                  <a:pt x="297719" y="154551"/>
                  <a:pt x="312695" y="154551"/>
                </a:cubicBezTo>
                <a:lnTo>
                  <a:pt x="312695" y="154551"/>
                </a:lnTo>
                <a:close/>
                <a:moveTo>
                  <a:pt x="41932" y="25759"/>
                </a:moveTo>
                <a:lnTo>
                  <a:pt x="206067" y="25759"/>
                </a:lnTo>
                <a:lnTo>
                  <a:pt x="206067" y="301913"/>
                </a:lnTo>
                <a:cubicBezTo>
                  <a:pt x="197681" y="284541"/>
                  <a:pt x="182705" y="270763"/>
                  <a:pt x="164135" y="264174"/>
                </a:cubicBezTo>
                <a:cubicBezTo>
                  <a:pt x="174918" y="252193"/>
                  <a:pt x="181507" y="236618"/>
                  <a:pt x="181507" y="219246"/>
                </a:cubicBezTo>
                <a:cubicBezTo>
                  <a:pt x="181507" y="210860"/>
                  <a:pt x="181507" y="194087"/>
                  <a:pt x="181507" y="185700"/>
                </a:cubicBezTo>
                <a:cubicBezTo>
                  <a:pt x="181507" y="154551"/>
                  <a:pt x="156348" y="129391"/>
                  <a:pt x="125198" y="129391"/>
                </a:cubicBezTo>
                <a:lnTo>
                  <a:pt x="106628" y="129391"/>
                </a:lnTo>
                <a:cubicBezTo>
                  <a:pt x="75478" y="129391"/>
                  <a:pt x="50319" y="154551"/>
                  <a:pt x="50319" y="185700"/>
                </a:cubicBezTo>
                <a:lnTo>
                  <a:pt x="50319" y="219246"/>
                </a:lnTo>
                <a:cubicBezTo>
                  <a:pt x="50319" y="236618"/>
                  <a:pt x="56908" y="252193"/>
                  <a:pt x="67691" y="263575"/>
                </a:cubicBezTo>
                <a:cubicBezTo>
                  <a:pt x="49720" y="269565"/>
                  <a:pt x="33546" y="283942"/>
                  <a:pt x="25758" y="301314"/>
                </a:cubicBezTo>
                <a:lnTo>
                  <a:pt x="25758" y="41932"/>
                </a:lnTo>
                <a:cubicBezTo>
                  <a:pt x="25758" y="32947"/>
                  <a:pt x="32947" y="25759"/>
                  <a:pt x="41932" y="25759"/>
                </a:cubicBezTo>
                <a:lnTo>
                  <a:pt x="41932" y="25759"/>
                </a:lnTo>
                <a:close/>
                <a:moveTo>
                  <a:pt x="273159" y="410937"/>
                </a:moveTo>
                <a:lnTo>
                  <a:pt x="162937" y="410937"/>
                </a:lnTo>
                <a:lnTo>
                  <a:pt x="173121" y="348039"/>
                </a:lnTo>
                <a:cubicBezTo>
                  <a:pt x="192889" y="348039"/>
                  <a:pt x="245604" y="348039"/>
                  <a:pt x="264773" y="348039"/>
                </a:cubicBezTo>
                <a:lnTo>
                  <a:pt x="273159" y="410937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362;p44">
            <a:extLst>
              <a:ext uri="{FF2B5EF4-FFF2-40B4-BE49-F238E27FC236}">
                <a16:creationId xmlns:a16="http://schemas.microsoft.com/office/drawing/2014/main" id="{E71ED6C5-D9B3-F36F-C70E-28374D0D428E}"/>
              </a:ext>
            </a:extLst>
          </p:cNvPr>
          <p:cNvSpPr txBox="1">
            <a:spLocks/>
          </p:cNvSpPr>
          <p:nvPr/>
        </p:nvSpPr>
        <p:spPr>
          <a:xfrm>
            <a:off x="9167041" y="1731450"/>
            <a:ext cx="2903700" cy="4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700" b="0" i="0" u="none" strike="noStrike" cap="none">
                <a:solidFill>
                  <a:schemeClr val="dk1"/>
                </a:solidFill>
                <a:latin typeface="Anybody SemiBold"/>
                <a:ea typeface="Anybody SemiBold"/>
                <a:cs typeface="Anybody SemiBold"/>
                <a:sym typeface="Anybody SemiBold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/>
            <a:r>
              <a:rPr lang="en-US"/>
              <a:t>encodign</a:t>
            </a:r>
            <a:endParaRPr lang="en-US" dirty="0"/>
          </a:p>
        </p:txBody>
      </p:sp>
      <p:sp>
        <p:nvSpPr>
          <p:cNvPr id="12" name="Google Shape;1364;p44">
            <a:extLst>
              <a:ext uri="{FF2B5EF4-FFF2-40B4-BE49-F238E27FC236}">
                <a16:creationId xmlns:a16="http://schemas.microsoft.com/office/drawing/2014/main" id="{A4B3F904-BE79-1728-B7BB-614356FE9252}"/>
              </a:ext>
            </a:extLst>
          </p:cNvPr>
          <p:cNvSpPr/>
          <p:nvPr/>
        </p:nvSpPr>
        <p:spPr>
          <a:xfrm>
            <a:off x="9278420" y="1143501"/>
            <a:ext cx="546600" cy="5466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3" name="Google Shape;1365;p44">
            <a:extLst>
              <a:ext uri="{FF2B5EF4-FFF2-40B4-BE49-F238E27FC236}">
                <a16:creationId xmlns:a16="http://schemas.microsoft.com/office/drawing/2014/main" id="{885FB0EA-7004-C878-A097-2CE06E212277}"/>
              </a:ext>
            </a:extLst>
          </p:cNvPr>
          <p:cNvSpPr/>
          <p:nvPr/>
        </p:nvSpPr>
        <p:spPr>
          <a:xfrm>
            <a:off x="9394180" y="1275709"/>
            <a:ext cx="315079" cy="282184"/>
          </a:xfrm>
          <a:custGeom>
            <a:avLst/>
            <a:gdLst/>
            <a:ahLst/>
            <a:cxnLst/>
            <a:rect l="l" t="t" r="r" b="b"/>
            <a:pathLst>
              <a:path w="436096" h="390566" extrusionOk="0">
                <a:moveTo>
                  <a:pt x="374396" y="65890"/>
                </a:moveTo>
                <a:cubicBezTo>
                  <a:pt x="374396" y="65890"/>
                  <a:pt x="373797" y="65291"/>
                  <a:pt x="374396" y="65890"/>
                </a:cubicBezTo>
                <a:cubicBezTo>
                  <a:pt x="373797" y="65291"/>
                  <a:pt x="373797" y="65291"/>
                  <a:pt x="374396" y="65890"/>
                </a:cubicBezTo>
                <a:cubicBezTo>
                  <a:pt x="373198" y="64692"/>
                  <a:pt x="373198" y="64093"/>
                  <a:pt x="372598" y="64093"/>
                </a:cubicBezTo>
                <a:cubicBezTo>
                  <a:pt x="235420" y="-73085"/>
                  <a:pt x="0" y="24557"/>
                  <a:pt x="0" y="218644"/>
                </a:cubicBezTo>
                <a:cubicBezTo>
                  <a:pt x="0" y="225832"/>
                  <a:pt x="5990" y="231223"/>
                  <a:pt x="12580" y="231223"/>
                </a:cubicBezTo>
                <a:lnTo>
                  <a:pt x="69488" y="231223"/>
                </a:lnTo>
                <a:cubicBezTo>
                  <a:pt x="71285" y="260576"/>
                  <a:pt x="81468" y="288132"/>
                  <a:pt x="99439" y="310895"/>
                </a:cubicBezTo>
                <a:cubicBezTo>
                  <a:pt x="92850" y="311494"/>
                  <a:pt x="88058" y="316885"/>
                  <a:pt x="88058" y="323475"/>
                </a:cubicBezTo>
                <a:lnTo>
                  <a:pt x="88058" y="377987"/>
                </a:lnTo>
                <a:cubicBezTo>
                  <a:pt x="88058" y="385175"/>
                  <a:pt x="94048" y="390566"/>
                  <a:pt x="100638" y="390566"/>
                </a:cubicBezTo>
                <a:lnTo>
                  <a:pt x="336058" y="390566"/>
                </a:lnTo>
                <a:cubicBezTo>
                  <a:pt x="343246" y="390566"/>
                  <a:pt x="348637" y="384576"/>
                  <a:pt x="348637" y="377987"/>
                </a:cubicBezTo>
                <a:lnTo>
                  <a:pt x="348637" y="323475"/>
                </a:lnTo>
                <a:cubicBezTo>
                  <a:pt x="348637" y="316885"/>
                  <a:pt x="343845" y="311494"/>
                  <a:pt x="337256" y="310895"/>
                </a:cubicBezTo>
                <a:cubicBezTo>
                  <a:pt x="354627" y="288132"/>
                  <a:pt x="364811" y="261175"/>
                  <a:pt x="366608" y="231223"/>
                </a:cubicBezTo>
                <a:lnTo>
                  <a:pt x="423516" y="231223"/>
                </a:lnTo>
                <a:cubicBezTo>
                  <a:pt x="430705" y="231223"/>
                  <a:pt x="436096" y="225233"/>
                  <a:pt x="436096" y="218644"/>
                </a:cubicBezTo>
                <a:cubicBezTo>
                  <a:pt x="436096" y="160538"/>
                  <a:pt x="413932" y="106625"/>
                  <a:pt x="374396" y="65890"/>
                </a:cubicBezTo>
                <a:lnTo>
                  <a:pt x="374396" y="65890"/>
                </a:lnTo>
                <a:close/>
                <a:moveTo>
                  <a:pt x="314492" y="106625"/>
                </a:moveTo>
                <a:cubicBezTo>
                  <a:pt x="291729" y="86857"/>
                  <a:pt x="262376" y="74277"/>
                  <a:pt x="230628" y="71282"/>
                </a:cubicBezTo>
                <a:lnTo>
                  <a:pt x="230628" y="25156"/>
                </a:lnTo>
                <a:cubicBezTo>
                  <a:pt x="273758" y="28151"/>
                  <a:pt x="314492" y="44924"/>
                  <a:pt x="346840" y="74277"/>
                </a:cubicBezTo>
                <a:lnTo>
                  <a:pt x="314492" y="106625"/>
                </a:lnTo>
                <a:close/>
                <a:moveTo>
                  <a:pt x="135381" y="95842"/>
                </a:moveTo>
                <a:cubicBezTo>
                  <a:pt x="127594" y="94045"/>
                  <a:pt x="119207" y="94644"/>
                  <a:pt x="112019" y="98238"/>
                </a:cubicBezTo>
                <a:lnTo>
                  <a:pt x="88657" y="74876"/>
                </a:lnTo>
                <a:cubicBezTo>
                  <a:pt x="121004" y="46122"/>
                  <a:pt x="161140" y="28750"/>
                  <a:pt x="204270" y="26354"/>
                </a:cubicBezTo>
                <a:lnTo>
                  <a:pt x="204270" y="72480"/>
                </a:lnTo>
                <a:cubicBezTo>
                  <a:pt x="180309" y="73678"/>
                  <a:pt x="156348" y="82064"/>
                  <a:pt x="135381" y="95842"/>
                </a:cubicBezTo>
                <a:close/>
                <a:moveTo>
                  <a:pt x="192888" y="220441"/>
                </a:moveTo>
                <a:cubicBezTo>
                  <a:pt x="192888" y="206663"/>
                  <a:pt x="204270" y="195281"/>
                  <a:pt x="218048" y="195281"/>
                </a:cubicBezTo>
                <a:cubicBezTo>
                  <a:pt x="251594" y="196480"/>
                  <a:pt x="251594" y="243803"/>
                  <a:pt x="218048" y="245600"/>
                </a:cubicBezTo>
                <a:cubicBezTo>
                  <a:pt x="203671" y="245001"/>
                  <a:pt x="192888" y="234219"/>
                  <a:pt x="192888" y="220441"/>
                </a:cubicBezTo>
                <a:close/>
                <a:moveTo>
                  <a:pt x="171323" y="200673"/>
                </a:moveTo>
                <a:lnTo>
                  <a:pt x="120406" y="134779"/>
                </a:lnTo>
                <a:cubicBezTo>
                  <a:pt x="118009" y="131185"/>
                  <a:pt x="118009" y="126393"/>
                  <a:pt x="121004" y="123397"/>
                </a:cubicBezTo>
                <a:cubicBezTo>
                  <a:pt x="124000" y="120402"/>
                  <a:pt x="127594" y="119803"/>
                  <a:pt x="131188" y="121600"/>
                </a:cubicBezTo>
                <a:cubicBezTo>
                  <a:pt x="131188" y="121600"/>
                  <a:pt x="131188" y="121600"/>
                  <a:pt x="131188" y="121600"/>
                </a:cubicBezTo>
                <a:cubicBezTo>
                  <a:pt x="131787" y="121600"/>
                  <a:pt x="131787" y="122200"/>
                  <a:pt x="132386" y="122200"/>
                </a:cubicBezTo>
                <a:lnTo>
                  <a:pt x="198280" y="173716"/>
                </a:lnTo>
                <a:cubicBezTo>
                  <a:pt x="186299" y="178509"/>
                  <a:pt x="176116" y="188093"/>
                  <a:pt x="171323" y="200673"/>
                </a:cubicBezTo>
                <a:lnTo>
                  <a:pt x="171323" y="200673"/>
                </a:lnTo>
                <a:close/>
                <a:moveTo>
                  <a:pt x="71285" y="92847"/>
                </a:moveTo>
                <a:lnTo>
                  <a:pt x="95246" y="116808"/>
                </a:lnTo>
                <a:cubicBezTo>
                  <a:pt x="92850" y="123397"/>
                  <a:pt x="92251" y="130586"/>
                  <a:pt x="94048" y="137175"/>
                </a:cubicBezTo>
                <a:cubicBezTo>
                  <a:pt x="80270" y="157542"/>
                  <a:pt x="71884" y="181504"/>
                  <a:pt x="69488" y="205465"/>
                </a:cubicBezTo>
                <a:lnTo>
                  <a:pt x="25159" y="205465"/>
                </a:lnTo>
                <a:cubicBezTo>
                  <a:pt x="28154" y="163533"/>
                  <a:pt x="43729" y="124596"/>
                  <a:pt x="71285" y="92847"/>
                </a:cubicBezTo>
                <a:lnTo>
                  <a:pt x="71285" y="92847"/>
                </a:lnTo>
                <a:close/>
                <a:moveTo>
                  <a:pt x="322879" y="364808"/>
                </a:moveTo>
                <a:lnTo>
                  <a:pt x="112618" y="364808"/>
                </a:lnTo>
                <a:lnTo>
                  <a:pt x="112618" y="336054"/>
                </a:lnTo>
                <a:lnTo>
                  <a:pt x="322879" y="336054"/>
                </a:lnTo>
                <a:lnTo>
                  <a:pt x="322879" y="364808"/>
                </a:lnTo>
                <a:close/>
                <a:moveTo>
                  <a:pt x="302512" y="310296"/>
                </a:moveTo>
                <a:lnTo>
                  <a:pt x="133584" y="310296"/>
                </a:lnTo>
                <a:cubicBezTo>
                  <a:pt x="92850" y="273755"/>
                  <a:pt x="82667" y="210257"/>
                  <a:pt x="109623" y="161736"/>
                </a:cubicBezTo>
                <a:lnTo>
                  <a:pt x="176715" y="249194"/>
                </a:lnTo>
                <a:cubicBezTo>
                  <a:pt x="176715" y="249194"/>
                  <a:pt x="176715" y="249194"/>
                  <a:pt x="176715" y="249194"/>
                </a:cubicBezTo>
                <a:cubicBezTo>
                  <a:pt x="185700" y="262373"/>
                  <a:pt x="201275" y="270760"/>
                  <a:pt x="218048" y="270760"/>
                </a:cubicBezTo>
                <a:cubicBezTo>
                  <a:pt x="265971" y="270760"/>
                  <a:pt x="286338" y="210856"/>
                  <a:pt x="249797" y="180905"/>
                </a:cubicBezTo>
                <a:cubicBezTo>
                  <a:pt x="249797" y="180905"/>
                  <a:pt x="249198" y="180306"/>
                  <a:pt x="249198" y="180306"/>
                </a:cubicBezTo>
                <a:lnTo>
                  <a:pt x="159942" y="110818"/>
                </a:lnTo>
                <a:cubicBezTo>
                  <a:pt x="240212" y="67687"/>
                  <a:pt x="340251" y="126992"/>
                  <a:pt x="341449" y="217446"/>
                </a:cubicBezTo>
                <a:cubicBezTo>
                  <a:pt x="341449" y="217446"/>
                  <a:pt x="341449" y="218045"/>
                  <a:pt x="341449" y="218045"/>
                </a:cubicBezTo>
                <a:cubicBezTo>
                  <a:pt x="342048" y="254586"/>
                  <a:pt x="327671" y="287533"/>
                  <a:pt x="302512" y="310296"/>
                </a:cubicBezTo>
                <a:close/>
                <a:moveTo>
                  <a:pt x="366009" y="205465"/>
                </a:moveTo>
                <a:cubicBezTo>
                  <a:pt x="363014" y="174914"/>
                  <a:pt x="351033" y="147359"/>
                  <a:pt x="332463" y="125195"/>
                </a:cubicBezTo>
                <a:lnTo>
                  <a:pt x="364212" y="93446"/>
                </a:lnTo>
                <a:cubicBezTo>
                  <a:pt x="391169" y="125195"/>
                  <a:pt x="407343" y="164132"/>
                  <a:pt x="409739" y="206064"/>
                </a:cubicBezTo>
                <a:lnTo>
                  <a:pt x="366009" y="206064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359;p44">
            <a:extLst>
              <a:ext uri="{FF2B5EF4-FFF2-40B4-BE49-F238E27FC236}">
                <a16:creationId xmlns:a16="http://schemas.microsoft.com/office/drawing/2014/main" id="{F053B021-E828-0ACB-A7E0-C5DD7182B7D2}"/>
              </a:ext>
            </a:extLst>
          </p:cNvPr>
          <p:cNvSpPr txBox="1">
            <a:spLocks/>
          </p:cNvSpPr>
          <p:nvPr/>
        </p:nvSpPr>
        <p:spPr>
          <a:xfrm>
            <a:off x="-3378437" y="2143650"/>
            <a:ext cx="3424225" cy="2256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marL="171450" indent="-171450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pt-PT"/>
              <a:t>Permite a transmissão de múltiplos canais ortogonais de informação, aumentando significativamente a capacidade de transmissão de dados.</a:t>
            </a:r>
          </a:p>
          <a:p>
            <a:pPr marL="171450" indent="-171450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pt-PT"/>
              <a:t>A luz é codificada com diferentes valores de OAM, permitindo a transmissão simultânea de múltiplos canais no mesmo guia de onda ou canal de espaço livre. </a:t>
            </a:r>
            <a:endParaRPr lang="pt-PT" dirty="0"/>
          </a:p>
        </p:txBody>
      </p:sp>
      <p:sp>
        <p:nvSpPr>
          <p:cNvPr id="19" name="Google Shape;1361;p44">
            <a:extLst>
              <a:ext uri="{FF2B5EF4-FFF2-40B4-BE49-F238E27FC236}">
                <a16:creationId xmlns:a16="http://schemas.microsoft.com/office/drawing/2014/main" id="{E56DF23A-87F4-9E44-DB54-89299FF52BE1}"/>
              </a:ext>
            </a:extLst>
          </p:cNvPr>
          <p:cNvSpPr txBox="1">
            <a:spLocks/>
          </p:cNvSpPr>
          <p:nvPr/>
        </p:nvSpPr>
        <p:spPr>
          <a:xfrm>
            <a:off x="9278420" y="2202325"/>
            <a:ext cx="3179630" cy="2477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marL="171450" indent="-171450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pt-PT" dirty="0"/>
              <a:t>Utiliza N estados distintos de OAM para codificar N símbolos ("0", "1", ..., "N-1").</a:t>
            </a:r>
          </a:p>
          <a:p>
            <a:pPr marL="171450" indent="-171450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pt-PT" dirty="0"/>
              <a:t>Uma sequência de estados de OAM é gerada, com cada estado transmitido em um intervalo de tempo diferente.</a:t>
            </a:r>
          </a:p>
          <a:p>
            <a:pPr marL="171450" indent="-171450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pt-PT" dirty="0"/>
              <a:t>No recetor, a informação é decodificada identificando o estado de OAM recebido em cada ponto temporal.</a:t>
            </a:r>
          </a:p>
        </p:txBody>
      </p:sp>
      <p:sp>
        <p:nvSpPr>
          <p:cNvPr id="20" name="Google Shape;1362;p44">
            <a:extLst>
              <a:ext uri="{FF2B5EF4-FFF2-40B4-BE49-F238E27FC236}">
                <a16:creationId xmlns:a16="http://schemas.microsoft.com/office/drawing/2014/main" id="{72628D25-2332-2993-1418-C018CC4D4BA6}"/>
              </a:ext>
            </a:extLst>
          </p:cNvPr>
          <p:cNvSpPr txBox="1">
            <a:spLocks/>
          </p:cNvSpPr>
          <p:nvPr/>
        </p:nvSpPr>
        <p:spPr>
          <a:xfrm>
            <a:off x="9278420" y="1772799"/>
            <a:ext cx="2903700" cy="4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700" b="0" i="0" u="none" strike="noStrike" cap="none">
                <a:solidFill>
                  <a:schemeClr val="dk1"/>
                </a:solidFill>
                <a:latin typeface="Anybody SemiBold"/>
                <a:ea typeface="Anybody SemiBold"/>
                <a:cs typeface="Anybody SemiBold"/>
                <a:sym typeface="Anybody SemiBold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/>
            <a:r>
              <a:rPr lang="en-US"/>
              <a:t>Encoding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8" name="Google Shape;1358;p4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Uso de OAM nas comunicações óticas</a:t>
            </a:r>
            <a:endParaRPr dirty="0"/>
          </a:p>
        </p:txBody>
      </p:sp>
      <p:sp>
        <p:nvSpPr>
          <p:cNvPr id="1359" name="Google Shape;1359;p44"/>
          <p:cNvSpPr txBox="1">
            <a:spLocks noGrp="1"/>
          </p:cNvSpPr>
          <p:nvPr>
            <p:ph type="subTitle" idx="1"/>
          </p:nvPr>
        </p:nvSpPr>
        <p:spPr>
          <a:xfrm>
            <a:off x="1147774" y="2441549"/>
            <a:ext cx="3424225" cy="22569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pt-PT" dirty="0"/>
              <a:t>Permite a transmissão de múltiplos canais ortogonais de informação, aumentando significativamente a capacidade de transmissão de dados.</a:t>
            </a:r>
          </a:p>
          <a:p>
            <a:pPr marL="171450" lvl="0" indent="-171450" algn="l" rtl="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pt-PT" dirty="0"/>
              <a:t>A luz é codificada com diferentes valores de OAM, permitindo a transmissão simultânea de múltiplos canais no mesmo guia de onda ou canal de espaço livre. </a:t>
            </a:r>
            <a:endParaRPr dirty="0"/>
          </a:p>
        </p:txBody>
      </p:sp>
      <p:sp>
        <p:nvSpPr>
          <p:cNvPr id="1360" name="Google Shape;1360;p44"/>
          <p:cNvSpPr txBox="1">
            <a:spLocks noGrp="1"/>
          </p:cNvSpPr>
          <p:nvPr>
            <p:ph type="subTitle" idx="2"/>
          </p:nvPr>
        </p:nvSpPr>
        <p:spPr>
          <a:xfrm>
            <a:off x="1147775" y="2029275"/>
            <a:ext cx="2903700" cy="41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Multiplexaçao</a:t>
            </a:r>
            <a:endParaRPr dirty="0"/>
          </a:p>
        </p:txBody>
      </p:sp>
      <p:sp>
        <p:nvSpPr>
          <p:cNvPr id="1361" name="Google Shape;1361;p44"/>
          <p:cNvSpPr txBox="1">
            <a:spLocks noGrp="1"/>
          </p:cNvSpPr>
          <p:nvPr>
            <p:ph type="subTitle" idx="3"/>
          </p:nvPr>
        </p:nvSpPr>
        <p:spPr>
          <a:xfrm>
            <a:off x="5092500" y="2441550"/>
            <a:ext cx="3179630" cy="24777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pt-PT" dirty="0"/>
              <a:t>Utiliza N estados distintos de OAM para codificar N símbolos ("0", "1", ..., "N-1").</a:t>
            </a:r>
          </a:p>
          <a:p>
            <a:pPr marL="171450" lvl="0" indent="-171450" algn="l" rtl="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pt-PT" dirty="0"/>
              <a:t>Uma sequência de estados de OAM é gerada, com cada estado transmitido em um intervalo de tempo diferente.</a:t>
            </a:r>
          </a:p>
          <a:p>
            <a:pPr marL="171450" lvl="0" indent="-171450" algn="l" rtl="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pt-PT" dirty="0"/>
              <a:t>No recetor, a informação é decodificada identificando o estado de OAM recebido em cada ponto temporal.</a:t>
            </a:r>
            <a:endParaRPr dirty="0"/>
          </a:p>
        </p:txBody>
      </p:sp>
      <p:sp>
        <p:nvSpPr>
          <p:cNvPr id="1362" name="Google Shape;1362;p44"/>
          <p:cNvSpPr txBox="1">
            <a:spLocks noGrp="1"/>
          </p:cNvSpPr>
          <p:nvPr>
            <p:ph type="subTitle" idx="4"/>
          </p:nvPr>
        </p:nvSpPr>
        <p:spPr>
          <a:xfrm>
            <a:off x="5092500" y="2029275"/>
            <a:ext cx="2903700" cy="41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Encoding</a:t>
            </a:r>
            <a:endParaRPr dirty="0"/>
          </a:p>
        </p:txBody>
      </p:sp>
      <p:sp>
        <p:nvSpPr>
          <p:cNvPr id="1363" name="Google Shape;1363;p44"/>
          <p:cNvSpPr/>
          <p:nvPr/>
        </p:nvSpPr>
        <p:spPr>
          <a:xfrm>
            <a:off x="1245563" y="1441326"/>
            <a:ext cx="546600" cy="5466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364" name="Google Shape;1364;p44"/>
          <p:cNvSpPr/>
          <p:nvPr/>
        </p:nvSpPr>
        <p:spPr>
          <a:xfrm>
            <a:off x="5203879" y="1441326"/>
            <a:ext cx="546600" cy="5466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365" name="Google Shape;1365;p44"/>
          <p:cNvSpPr/>
          <p:nvPr/>
        </p:nvSpPr>
        <p:spPr>
          <a:xfrm>
            <a:off x="5319639" y="1573534"/>
            <a:ext cx="315079" cy="282184"/>
          </a:xfrm>
          <a:custGeom>
            <a:avLst/>
            <a:gdLst/>
            <a:ahLst/>
            <a:cxnLst/>
            <a:rect l="l" t="t" r="r" b="b"/>
            <a:pathLst>
              <a:path w="436096" h="390566" extrusionOk="0">
                <a:moveTo>
                  <a:pt x="374396" y="65890"/>
                </a:moveTo>
                <a:cubicBezTo>
                  <a:pt x="374396" y="65890"/>
                  <a:pt x="373797" y="65291"/>
                  <a:pt x="374396" y="65890"/>
                </a:cubicBezTo>
                <a:cubicBezTo>
                  <a:pt x="373797" y="65291"/>
                  <a:pt x="373797" y="65291"/>
                  <a:pt x="374396" y="65890"/>
                </a:cubicBezTo>
                <a:cubicBezTo>
                  <a:pt x="373198" y="64692"/>
                  <a:pt x="373198" y="64093"/>
                  <a:pt x="372598" y="64093"/>
                </a:cubicBezTo>
                <a:cubicBezTo>
                  <a:pt x="235420" y="-73085"/>
                  <a:pt x="0" y="24557"/>
                  <a:pt x="0" y="218644"/>
                </a:cubicBezTo>
                <a:cubicBezTo>
                  <a:pt x="0" y="225832"/>
                  <a:pt x="5990" y="231223"/>
                  <a:pt x="12580" y="231223"/>
                </a:cubicBezTo>
                <a:lnTo>
                  <a:pt x="69488" y="231223"/>
                </a:lnTo>
                <a:cubicBezTo>
                  <a:pt x="71285" y="260576"/>
                  <a:pt x="81468" y="288132"/>
                  <a:pt x="99439" y="310895"/>
                </a:cubicBezTo>
                <a:cubicBezTo>
                  <a:pt x="92850" y="311494"/>
                  <a:pt x="88058" y="316885"/>
                  <a:pt x="88058" y="323475"/>
                </a:cubicBezTo>
                <a:lnTo>
                  <a:pt x="88058" y="377987"/>
                </a:lnTo>
                <a:cubicBezTo>
                  <a:pt x="88058" y="385175"/>
                  <a:pt x="94048" y="390566"/>
                  <a:pt x="100638" y="390566"/>
                </a:cubicBezTo>
                <a:lnTo>
                  <a:pt x="336058" y="390566"/>
                </a:lnTo>
                <a:cubicBezTo>
                  <a:pt x="343246" y="390566"/>
                  <a:pt x="348637" y="384576"/>
                  <a:pt x="348637" y="377987"/>
                </a:cubicBezTo>
                <a:lnTo>
                  <a:pt x="348637" y="323475"/>
                </a:lnTo>
                <a:cubicBezTo>
                  <a:pt x="348637" y="316885"/>
                  <a:pt x="343845" y="311494"/>
                  <a:pt x="337256" y="310895"/>
                </a:cubicBezTo>
                <a:cubicBezTo>
                  <a:pt x="354627" y="288132"/>
                  <a:pt x="364811" y="261175"/>
                  <a:pt x="366608" y="231223"/>
                </a:cubicBezTo>
                <a:lnTo>
                  <a:pt x="423516" y="231223"/>
                </a:lnTo>
                <a:cubicBezTo>
                  <a:pt x="430705" y="231223"/>
                  <a:pt x="436096" y="225233"/>
                  <a:pt x="436096" y="218644"/>
                </a:cubicBezTo>
                <a:cubicBezTo>
                  <a:pt x="436096" y="160538"/>
                  <a:pt x="413932" y="106625"/>
                  <a:pt x="374396" y="65890"/>
                </a:cubicBezTo>
                <a:lnTo>
                  <a:pt x="374396" y="65890"/>
                </a:lnTo>
                <a:close/>
                <a:moveTo>
                  <a:pt x="314492" y="106625"/>
                </a:moveTo>
                <a:cubicBezTo>
                  <a:pt x="291729" y="86857"/>
                  <a:pt x="262376" y="74277"/>
                  <a:pt x="230628" y="71282"/>
                </a:cubicBezTo>
                <a:lnTo>
                  <a:pt x="230628" y="25156"/>
                </a:lnTo>
                <a:cubicBezTo>
                  <a:pt x="273758" y="28151"/>
                  <a:pt x="314492" y="44924"/>
                  <a:pt x="346840" y="74277"/>
                </a:cubicBezTo>
                <a:lnTo>
                  <a:pt x="314492" y="106625"/>
                </a:lnTo>
                <a:close/>
                <a:moveTo>
                  <a:pt x="135381" y="95842"/>
                </a:moveTo>
                <a:cubicBezTo>
                  <a:pt x="127594" y="94045"/>
                  <a:pt x="119207" y="94644"/>
                  <a:pt x="112019" y="98238"/>
                </a:cubicBezTo>
                <a:lnTo>
                  <a:pt x="88657" y="74876"/>
                </a:lnTo>
                <a:cubicBezTo>
                  <a:pt x="121004" y="46122"/>
                  <a:pt x="161140" y="28750"/>
                  <a:pt x="204270" y="26354"/>
                </a:cubicBezTo>
                <a:lnTo>
                  <a:pt x="204270" y="72480"/>
                </a:lnTo>
                <a:cubicBezTo>
                  <a:pt x="180309" y="73678"/>
                  <a:pt x="156348" y="82064"/>
                  <a:pt x="135381" y="95842"/>
                </a:cubicBezTo>
                <a:close/>
                <a:moveTo>
                  <a:pt x="192888" y="220441"/>
                </a:moveTo>
                <a:cubicBezTo>
                  <a:pt x="192888" y="206663"/>
                  <a:pt x="204270" y="195281"/>
                  <a:pt x="218048" y="195281"/>
                </a:cubicBezTo>
                <a:cubicBezTo>
                  <a:pt x="251594" y="196480"/>
                  <a:pt x="251594" y="243803"/>
                  <a:pt x="218048" y="245600"/>
                </a:cubicBezTo>
                <a:cubicBezTo>
                  <a:pt x="203671" y="245001"/>
                  <a:pt x="192888" y="234219"/>
                  <a:pt x="192888" y="220441"/>
                </a:cubicBezTo>
                <a:close/>
                <a:moveTo>
                  <a:pt x="171323" y="200673"/>
                </a:moveTo>
                <a:lnTo>
                  <a:pt x="120406" y="134779"/>
                </a:lnTo>
                <a:cubicBezTo>
                  <a:pt x="118009" y="131185"/>
                  <a:pt x="118009" y="126393"/>
                  <a:pt x="121004" y="123397"/>
                </a:cubicBezTo>
                <a:cubicBezTo>
                  <a:pt x="124000" y="120402"/>
                  <a:pt x="127594" y="119803"/>
                  <a:pt x="131188" y="121600"/>
                </a:cubicBezTo>
                <a:cubicBezTo>
                  <a:pt x="131188" y="121600"/>
                  <a:pt x="131188" y="121600"/>
                  <a:pt x="131188" y="121600"/>
                </a:cubicBezTo>
                <a:cubicBezTo>
                  <a:pt x="131787" y="121600"/>
                  <a:pt x="131787" y="122200"/>
                  <a:pt x="132386" y="122200"/>
                </a:cubicBezTo>
                <a:lnTo>
                  <a:pt x="198280" y="173716"/>
                </a:lnTo>
                <a:cubicBezTo>
                  <a:pt x="186299" y="178509"/>
                  <a:pt x="176116" y="188093"/>
                  <a:pt x="171323" y="200673"/>
                </a:cubicBezTo>
                <a:lnTo>
                  <a:pt x="171323" y="200673"/>
                </a:lnTo>
                <a:close/>
                <a:moveTo>
                  <a:pt x="71285" y="92847"/>
                </a:moveTo>
                <a:lnTo>
                  <a:pt x="95246" y="116808"/>
                </a:lnTo>
                <a:cubicBezTo>
                  <a:pt x="92850" y="123397"/>
                  <a:pt x="92251" y="130586"/>
                  <a:pt x="94048" y="137175"/>
                </a:cubicBezTo>
                <a:cubicBezTo>
                  <a:pt x="80270" y="157542"/>
                  <a:pt x="71884" y="181504"/>
                  <a:pt x="69488" y="205465"/>
                </a:cubicBezTo>
                <a:lnTo>
                  <a:pt x="25159" y="205465"/>
                </a:lnTo>
                <a:cubicBezTo>
                  <a:pt x="28154" y="163533"/>
                  <a:pt x="43729" y="124596"/>
                  <a:pt x="71285" y="92847"/>
                </a:cubicBezTo>
                <a:lnTo>
                  <a:pt x="71285" y="92847"/>
                </a:lnTo>
                <a:close/>
                <a:moveTo>
                  <a:pt x="322879" y="364808"/>
                </a:moveTo>
                <a:lnTo>
                  <a:pt x="112618" y="364808"/>
                </a:lnTo>
                <a:lnTo>
                  <a:pt x="112618" y="336054"/>
                </a:lnTo>
                <a:lnTo>
                  <a:pt x="322879" y="336054"/>
                </a:lnTo>
                <a:lnTo>
                  <a:pt x="322879" y="364808"/>
                </a:lnTo>
                <a:close/>
                <a:moveTo>
                  <a:pt x="302512" y="310296"/>
                </a:moveTo>
                <a:lnTo>
                  <a:pt x="133584" y="310296"/>
                </a:lnTo>
                <a:cubicBezTo>
                  <a:pt x="92850" y="273755"/>
                  <a:pt x="82667" y="210257"/>
                  <a:pt x="109623" y="161736"/>
                </a:cubicBezTo>
                <a:lnTo>
                  <a:pt x="176715" y="249194"/>
                </a:lnTo>
                <a:cubicBezTo>
                  <a:pt x="176715" y="249194"/>
                  <a:pt x="176715" y="249194"/>
                  <a:pt x="176715" y="249194"/>
                </a:cubicBezTo>
                <a:cubicBezTo>
                  <a:pt x="185700" y="262373"/>
                  <a:pt x="201275" y="270760"/>
                  <a:pt x="218048" y="270760"/>
                </a:cubicBezTo>
                <a:cubicBezTo>
                  <a:pt x="265971" y="270760"/>
                  <a:pt x="286338" y="210856"/>
                  <a:pt x="249797" y="180905"/>
                </a:cubicBezTo>
                <a:cubicBezTo>
                  <a:pt x="249797" y="180905"/>
                  <a:pt x="249198" y="180306"/>
                  <a:pt x="249198" y="180306"/>
                </a:cubicBezTo>
                <a:lnTo>
                  <a:pt x="159942" y="110818"/>
                </a:lnTo>
                <a:cubicBezTo>
                  <a:pt x="240212" y="67687"/>
                  <a:pt x="340251" y="126992"/>
                  <a:pt x="341449" y="217446"/>
                </a:cubicBezTo>
                <a:cubicBezTo>
                  <a:pt x="341449" y="217446"/>
                  <a:pt x="341449" y="218045"/>
                  <a:pt x="341449" y="218045"/>
                </a:cubicBezTo>
                <a:cubicBezTo>
                  <a:pt x="342048" y="254586"/>
                  <a:pt x="327671" y="287533"/>
                  <a:pt x="302512" y="310296"/>
                </a:cubicBezTo>
                <a:close/>
                <a:moveTo>
                  <a:pt x="366009" y="205465"/>
                </a:moveTo>
                <a:cubicBezTo>
                  <a:pt x="363014" y="174914"/>
                  <a:pt x="351033" y="147359"/>
                  <a:pt x="332463" y="125195"/>
                </a:cubicBezTo>
                <a:lnTo>
                  <a:pt x="364212" y="93446"/>
                </a:lnTo>
                <a:cubicBezTo>
                  <a:pt x="391169" y="125195"/>
                  <a:pt x="407343" y="164132"/>
                  <a:pt x="409739" y="206064"/>
                </a:cubicBezTo>
                <a:lnTo>
                  <a:pt x="366009" y="206064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6" name="Google Shape;1366;p44"/>
          <p:cNvSpPr/>
          <p:nvPr/>
        </p:nvSpPr>
        <p:spPr>
          <a:xfrm>
            <a:off x="1361107" y="1556654"/>
            <a:ext cx="315512" cy="315945"/>
          </a:xfrm>
          <a:custGeom>
            <a:avLst/>
            <a:gdLst/>
            <a:ahLst/>
            <a:cxnLst/>
            <a:rect l="l" t="t" r="r" b="b"/>
            <a:pathLst>
              <a:path w="436695" h="437294" extrusionOk="0">
                <a:moveTo>
                  <a:pt x="394763" y="0"/>
                </a:moveTo>
                <a:lnTo>
                  <a:pt x="41932" y="0"/>
                </a:lnTo>
                <a:cubicBezTo>
                  <a:pt x="18570" y="0"/>
                  <a:pt x="0" y="18570"/>
                  <a:pt x="0" y="41932"/>
                </a:cubicBezTo>
                <a:lnTo>
                  <a:pt x="0" y="306106"/>
                </a:lnTo>
                <a:cubicBezTo>
                  <a:pt x="0" y="329468"/>
                  <a:pt x="18570" y="348039"/>
                  <a:pt x="41932" y="348039"/>
                </a:cubicBezTo>
                <a:lnTo>
                  <a:pt x="146763" y="348039"/>
                </a:lnTo>
                <a:lnTo>
                  <a:pt x="136580" y="411536"/>
                </a:lnTo>
                <a:lnTo>
                  <a:pt x="117410" y="411536"/>
                </a:lnTo>
                <a:cubicBezTo>
                  <a:pt x="100638" y="412135"/>
                  <a:pt x="100638" y="436695"/>
                  <a:pt x="117410" y="437294"/>
                </a:cubicBezTo>
                <a:lnTo>
                  <a:pt x="319884" y="437294"/>
                </a:lnTo>
                <a:cubicBezTo>
                  <a:pt x="336657" y="436695"/>
                  <a:pt x="336657" y="412135"/>
                  <a:pt x="319884" y="411536"/>
                </a:cubicBezTo>
                <a:lnTo>
                  <a:pt x="298918" y="411536"/>
                </a:lnTo>
                <a:lnTo>
                  <a:pt x="289932" y="348039"/>
                </a:lnTo>
                <a:lnTo>
                  <a:pt x="394763" y="348039"/>
                </a:lnTo>
                <a:cubicBezTo>
                  <a:pt x="400154" y="348039"/>
                  <a:pt x="405545" y="346840"/>
                  <a:pt x="410338" y="345043"/>
                </a:cubicBezTo>
                <a:cubicBezTo>
                  <a:pt x="410937" y="345043"/>
                  <a:pt x="411536" y="344444"/>
                  <a:pt x="412135" y="344444"/>
                </a:cubicBezTo>
                <a:cubicBezTo>
                  <a:pt x="426512" y="337855"/>
                  <a:pt x="436695" y="323478"/>
                  <a:pt x="436695" y="306106"/>
                </a:cubicBezTo>
                <a:lnTo>
                  <a:pt x="436695" y="41932"/>
                </a:lnTo>
                <a:cubicBezTo>
                  <a:pt x="436695" y="18570"/>
                  <a:pt x="418125" y="0"/>
                  <a:pt x="394763" y="0"/>
                </a:cubicBezTo>
                <a:lnTo>
                  <a:pt x="394763" y="0"/>
                </a:lnTo>
                <a:close/>
                <a:moveTo>
                  <a:pt x="411536" y="41932"/>
                </a:moveTo>
                <a:lnTo>
                  <a:pt x="411536" y="299517"/>
                </a:lnTo>
                <a:cubicBezTo>
                  <a:pt x="403149" y="282744"/>
                  <a:pt x="388173" y="270164"/>
                  <a:pt x="370202" y="263575"/>
                </a:cubicBezTo>
                <a:cubicBezTo>
                  <a:pt x="380985" y="251594"/>
                  <a:pt x="387574" y="236019"/>
                  <a:pt x="387574" y="219246"/>
                </a:cubicBezTo>
                <a:cubicBezTo>
                  <a:pt x="387574" y="218647"/>
                  <a:pt x="387574" y="185700"/>
                  <a:pt x="387574" y="185101"/>
                </a:cubicBezTo>
                <a:cubicBezTo>
                  <a:pt x="387574" y="169527"/>
                  <a:pt x="380985" y="155150"/>
                  <a:pt x="370202" y="145565"/>
                </a:cubicBezTo>
                <a:cubicBezTo>
                  <a:pt x="380985" y="113217"/>
                  <a:pt x="355826" y="77874"/>
                  <a:pt x="321681" y="78474"/>
                </a:cubicBezTo>
                <a:cubicBezTo>
                  <a:pt x="287536" y="77874"/>
                  <a:pt x="261777" y="113217"/>
                  <a:pt x="273159" y="145565"/>
                </a:cubicBezTo>
                <a:cubicBezTo>
                  <a:pt x="262376" y="155749"/>
                  <a:pt x="256386" y="170126"/>
                  <a:pt x="256386" y="185700"/>
                </a:cubicBezTo>
                <a:lnTo>
                  <a:pt x="256386" y="219246"/>
                </a:lnTo>
                <a:cubicBezTo>
                  <a:pt x="256386" y="236618"/>
                  <a:pt x="262976" y="252193"/>
                  <a:pt x="273758" y="264174"/>
                </a:cubicBezTo>
                <a:cubicBezTo>
                  <a:pt x="255188" y="270763"/>
                  <a:pt x="240212" y="284541"/>
                  <a:pt x="231826" y="301913"/>
                </a:cubicBezTo>
                <a:lnTo>
                  <a:pt x="231826" y="25759"/>
                </a:lnTo>
                <a:lnTo>
                  <a:pt x="395362" y="25759"/>
                </a:lnTo>
                <a:cubicBezTo>
                  <a:pt x="403748" y="25759"/>
                  <a:pt x="411536" y="32947"/>
                  <a:pt x="411536" y="41932"/>
                </a:cubicBezTo>
                <a:close/>
                <a:moveTo>
                  <a:pt x="251594" y="322280"/>
                </a:moveTo>
                <a:cubicBezTo>
                  <a:pt x="256985" y="300715"/>
                  <a:pt x="276753" y="285140"/>
                  <a:pt x="299517" y="285140"/>
                </a:cubicBezTo>
                <a:lnTo>
                  <a:pt x="343845" y="285140"/>
                </a:lnTo>
                <a:cubicBezTo>
                  <a:pt x="367806" y="285140"/>
                  <a:pt x="387574" y="300715"/>
                  <a:pt x="392367" y="322280"/>
                </a:cubicBezTo>
                <a:lnTo>
                  <a:pt x="251594" y="322280"/>
                </a:lnTo>
                <a:close/>
                <a:moveTo>
                  <a:pt x="45526" y="322280"/>
                </a:moveTo>
                <a:cubicBezTo>
                  <a:pt x="50319" y="300715"/>
                  <a:pt x="70087" y="285140"/>
                  <a:pt x="94048" y="285140"/>
                </a:cubicBezTo>
                <a:lnTo>
                  <a:pt x="138377" y="285140"/>
                </a:lnTo>
                <a:cubicBezTo>
                  <a:pt x="161140" y="285140"/>
                  <a:pt x="180908" y="300715"/>
                  <a:pt x="186299" y="322280"/>
                </a:cubicBezTo>
                <a:lnTo>
                  <a:pt x="45526" y="322280"/>
                </a:lnTo>
                <a:close/>
                <a:moveTo>
                  <a:pt x="156348" y="189295"/>
                </a:moveTo>
                <a:lnTo>
                  <a:pt x="77874" y="175517"/>
                </a:lnTo>
                <a:cubicBezTo>
                  <a:pt x="82067" y="163536"/>
                  <a:pt x="93449" y="154551"/>
                  <a:pt x="107227" y="154551"/>
                </a:cubicBezTo>
                <a:lnTo>
                  <a:pt x="125797" y="154551"/>
                </a:lnTo>
                <a:cubicBezTo>
                  <a:pt x="142570" y="154551"/>
                  <a:pt x="156348" y="168329"/>
                  <a:pt x="156348" y="185101"/>
                </a:cubicBezTo>
                <a:lnTo>
                  <a:pt x="156348" y="189295"/>
                </a:lnTo>
                <a:close/>
                <a:moveTo>
                  <a:pt x="76077" y="201275"/>
                </a:moveTo>
                <a:lnTo>
                  <a:pt x="156348" y="215652"/>
                </a:lnTo>
                <a:lnTo>
                  <a:pt x="156348" y="219845"/>
                </a:lnTo>
                <a:cubicBezTo>
                  <a:pt x="156348" y="242010"/>
                  <a:pt x="138377" y="259981"/>
                  <a:pt x="116212" y="259981"/>
                </a:cubicBezTo>
                <a:cubicBezTo>
                  <a:pt x="94048" y="259981"/>
                  <a:pt x="76077" y="242010"/>
                  <a:pt x="76077" y="219845"/>
                </a:cubicBezTo>
                <a:lnTo>
                  <a:pt x="76077" y="201275"/>
                </a:lnTo>
                <a:close/>
                <a:moveTo>
                  <a:pt x="295922" y="128792"/>
                </a:moveTo>
                <a:cubicBezTo>
                  <a:pt x="295922" y="115014"/>
                  <a:pt x="307304" y="103034"/>
                  <a:pt x="321681" y="103034"/>
                </a:cubicBezTo>
                <a:cubicBezTo>
                  <a:pt x="336657" y="103034"/>
                  <a:pt x="348637" y="116213"/>
                  <a:pt x="346840" y="131188"/>
                </a:cubicBezTo>
                <a:cubicBezTo>
                  <a:pt x="341449" y="129391"/>
                  <a:pt x="336058" y="128792"/>
                  <a:pt x="330666" y="128792"/>
                </a:cubicBezTo>
                <a:lnTo>
                  <a:pt x="312096" y="128792"/>
                </a:lnTo>
                <a:cubicBezTo>
                  <a:pt x="306705" y="128792"/>
                  <a:pt x="301314" y="129391"/>
                  <a:pt x="295922" y="131188"/>
                </a:cubicBezTo>
                <a:cubicBezTo>
                  <a:pt x="295922" y="130590"/>
                  <a:pt x="295922" y="129990"/>
                  <a:pt x="295922" y="128792"/>
                </a:cubicBezTo>
                <a:lnTo>
                  <a:pt x="295922" y="128792"/>
                </a:lnTo>
                <a:close/>
                <a:moveTo>
                  <a:pt x="281546" y="206068"/>
                </a:moveTo>
                <a:cubicBezTo>
                  <a:pt x="306106" y="214454"/>
                  <a:pt x="337256" y="214454"/>
                  <a:pt x="361816" y="206068"/>
                </a:cubicBezTo>
                <a:lnTo>
                  <a:pt x="361816" y="219246"/>
                </a:lnTo>
                <a:cubicBezTo>
                  <a:pt x="359420" y="272560"/>
                  <a:pt x="283942" y="272560"/>
                  <a:pt x="281546" y="219246"/>
                </a:cubicBezTo>
                <a:lnTo>
                  <a:pt x="281546" y="206068"/>
                </a:lnTo>
                <a:close/>
                <a:moveTo>
                  <a:pt x="312695" y="154551"/>
                </a:moveTo>
                <a:lnTo>
                  <a:pt x="331265" y="154551"/>
                </a:lnTo>
                <a:cubicBezTo>
                  <a:pt x="345642" y="154551"/>
                  <a:pt x="358222" y="164734"/>
                  <a:pt x="361217" y="178512"/>
                </a:cubicBezTo>
                <a:cubicBezTo>
                  <a:pt x="340251" y="189295"/>
                  <a:pt x="303710" y="189295"/>
                  <a:pt x="282744" y="178512"/>
                </a:cubicBezTo>
                <a:cubicBezTo>
                  <a:pt x="285739" y="164734"/>
                  <a:pt x="297719" y="154551"/>
                  <a:pt x="312695" y="154551"/>
                </a:cubicBezTo>
                <a:lnTo>
                  <a:pt x="312695" y="154551"/>
                </a:lnTo>
                <a:close/>
                <a:moveTo>
                  <a:pt x="41932" y="25759"/>
                </a:moveTo>
                <a:lnTo>
                  <a:pt x="206067" y="25759"/>
                </a:lnTo>
                <a:lnTo>
                  <a:pt x="206067" y="301913"/>
                </a:lnTo>
                <a:cubicBezTo>
                  <a:pt x="197681" y="284541"/>
                  <a:pt x="182705" y="270763"/>
                  <a:pt x="164135" y="264174"/>
                </a:cubicBezTo>
                <a:cubicBezTo>
                  <a:pt x="174918" y="252193"/>
                  <a:pt x="181507" y="236618"/>
                  <a:pt x="181507" y="219246"/>
                </a:cubicBezTo>
                <a:cubicBezTo>
                  <a:pt x="181507" y="210860"/>
                  <a:pt x="181507" y="194087"/>
                  <a:pt x="181507" y="185700"/>
                </a:cubicBezTo>
                <a:cubicBezTo>
                  <a:pt x="181507" y="154551"/>
                  <a:pt x="156348" y="129391"/>
                  <a:pt x="125198" y="129391"/>
                </a:cubicBezTo>
                <a:lnTo>
                  <a:pt x="106628" y="129391"/>
                </a:lnTo>
                <a:cubicBezTo>
                  <a:pt x="75478" y="129391"/>
                  <a:pt x="50319" y="154551"/>
                  <a:pt x="50319" y="185700"/>
                </a:cubicBezTo>
                <a:lnTo>
                  <a:pt x="50319" y="219246"/>
                </a:lnTo>
                <a:cubicBezTo>
                  <a:pt x="50319" y="236618"/>
                  <a:pt x="56908" y="252193"/>
                  <a:pt x="67691" y="263575"/>
                </a:cubicBezTo>
                <a:cubicBezTo>
                  <a:pt x="49720" y="269565"/>
                  <a:pt x="33546" y="283942"/>
                  <a:pt x="25758" y="301314"/>
                </a:cubicBezTo>
                <a:lnTo>
                  <a:pt x="25758" y="41932"/>
                </a:lnTo>
                <a:cubicBezTo>
                  <a:pt x="25758" y="32947"/>
                  <a:pt x="32947" y="25759"/>
                  <a:pt x="41932" y="25759"/>
                </a:cubicBezTo>
                <a:lnTo>
                  <a:pt x="41932" y="25759"/>
                </a:lnTo>
                <a:close/>
                <a:moveTo>
                  <a:pt x="273159" y="410937"/>
                </a:moveTo>
                <a:lnTo>
                  <a:pt x="162937" y="410937"/>
                </a:lnTo>
                <a:lnTo>
                  <a:pt x="173121" y="348039"/>
                </a:lnTo>
                <a:cubicBezTo>
                  <a:pt x="192889" y="348039"/>
                  <a:pt x="245604" y="348039"/>
                  <a:pt x="264773" y="348039"/>
                </a:cubicBezTo>
                <a:lnTo>
                  <a:pt x="273159" y="410937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2A4979C-BD84-98EA-9B61-5506B68802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5289"/>
          <a:stretch/>
        </p:blipFill>
        <p:spPr>
          <a:xfrm>
            <a:off x="-1597926" y="1263698"/>
            <a:ext cx="1424659" cy="144845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64CC5C9-8430-5A1D-17ED-43CB309B54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 r="24667"/>
          <a:stretch/>
        </p:blipFill>
        <p:spPr>
          <a:xfrm>
            <a:off x="9346628" y="990397"/>
            <a:ext cx="1460502" cy="144845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EF6DE57-5CDA-2D86-6E55-4C72ECC230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667" r="50000"/>
          <a:stretch/>
        </p:blipFill>
        <p:spPr>
          <a:xfrm>
            <a:off x="-1652434" y="3085280"/>
            <a:ext cx="1425662" cy="141390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5514104-598A-778B-8475-C12EF45D7E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4667"/>
          <a:stretch/>
        </p:blipFill>
        <p:spPr>
          <a:xfrm>
            <a:off x="9346629" y="3050728"/>
            <a:ext cx="1460501" cy="14484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ED9157E-80F0-7912-EE10-CB2B0FB0EE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710" y="4612597"/>
            <a:ext cx="4571568" cy="159835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80ABE77-2B52-AA84-EB81-55B1888A7D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4421" y="2041352"/>
            <a:ext cx="4115157" cy="106079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F90245-5DFC-637B-FF7D-FBF07546C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073" y="223277"/>
            <a:ext cx="7704000" cy="572700"/>
          </a:xfrm>
        </p:spPr>
        <p:txBody>
          <a:bodyPr/>
          <a:lstStyle/>
          <a:p>
            <a:pPr algn="ctr"/>
            <a:r>
              <a:rPr lang="pt-PT" dirty="0"/>
              <a:t>Tipos de feixes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B2426D09-C92C-D37A-6713-7BA567A1E6EA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879322" y="887768"/>
            <a:ext cx="3561900" cy="363600"/>
          </a:xfrm>
        </p:spPr>
        <p:txBody>
          <a:bodyPr/>
          <a:lstStyle/>
          <a:p>
            <a:r>
              <a:rPr lang="pt-PT" dirty="0"/>
              <a:t>Gaussianos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49CB6804-A1B2-EBE4-9779-DD6CA4F65E4F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4572000" y="887768"/>
            <a:ext cx="3561900" cy="363600"/>
          </a:xfrm>
        </p:spPr>
        <p:txBody>
          <a:bodyPr/>
          <a:lstStyle/>
          <a:p>
            <a:r>
              <a:rPr lang="pt-PT" dirty="0"/>
              <a:t>Laguerre-Gaussianos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3B6BCD28-294C-DEDD-345E-990D3BD251BB}"/>
              </a:ext>
            </a:extLst>
          </p:cNvPr>
          <p:cNvSpPr>
            <a:spLocks noGrp="1"/>
          </p:cNvSpPr>
          <p:nvPr>
            <p:ph type="subTitle" idx="6"/>
          </p:nvPr>
        </p:nvSpPr>
        <p:spPr>
          <a:xfrm>
            <a:off x="685073" y="2877624"/>
            <a:ext cx="3561900" cy="363600"/>
          </a:xfrm>
        </p:spPr>
        <p:txBody>
          <a:bodyPr/>
          <a:lstStyle/>
          <a:p>
            <a:r>
              <a:rPr lang="pt-PT" dirty="0" err="1"/>
              <a:t>Hermite</a:t>
            </a:r>
            <a:r>
              <a:rPr lang="pt-PT" dirty="0"/>
              <a:t>-Gaussianos</a:t>
            </a:r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40DFE076-28BB-2600-A392-330ED68F66A4}"/>
              </a:ext>
            </a:extLst>
          </p:cNvPr>
          <p:cNvSpPr>
            <a:spLocks noGrp="1"/>
          </p:cNvSpPr>
          <p:nvPr>
            <p:ph type="subTitle" idx="8"/>
          </p:nvPr>
        </p:nvSpPr>
        <p:spPr>
          <a:xfrm>
            <a:off x="4542138" y="2847484"/>
            <a:ext cx="3561900" cy="363600"/>
          </a:xfrm>
        </p:spPr>
        <p:txBody>
          <a:bodyPr/>
          <a:lstStyle/>
          <a:p>
            <a:r>
              <a:rPr lang="pt-PT" dirty="0" err="1"/>
              <a:t>Bessel</a:t>
            </a:r>
            <a:r>
              <a:rPr lang="pt-PT" dirty="0"/>
              <a:t>-Gaussianos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0076128-F524-EC96-8FA9-CA93BC5FFB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667"/>
          <a:stretch/>
        </p:blipFill>
        <p:spPr>
          <a:xfrm>
            <a:off x="5242461" y="3206672"/>
            <a:ext cx="1460501" cy="144845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934834D-87E2-EF39-2776-F438E8AF9E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r="24667"/>
          <a:stretch/>
        </p:blipFill>
        <p:spPr>
          <a:xfrm>
            <a:off x="5242460" y="1251368"/>
            <a:ext cx="1460502" cy="144845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6BDB744-1F97-DA2E-B6AE-2840C7A54C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667" r="50000"/>
          <a:stretch/>
        </p:blipFill>
        <p:spPr>
          <a:xfrm>
            <a:off x="1041364" y="3241224"/>
            <a:ext cx="1425662" cy="141390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2A6FDFB-625A-03DB-AB76-D2FCEC5ADF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5289"/>
          <a:stretch/>
        </p:blipFill>
        <p:spPr>
          <a:xfrm>
            <a:off x="1041364" y="1251368"/>
            <a:ext cx="1424659" cy="1448456"/>
          </a:xfrm>
          <a:prstGeom prst="rect">
            <a:avLst/>
          </a:prstGeom>
        </p:spPr>
      </p:pic>
      <p:sp>
        <p:nvSpPr>
          <p:cNvPr id="19" name="Google Shape;1262;p37">
            <a:extLst>
              <a:ext uri="{FF2B5EF4-FFF2-40B4-BE49-F238E27FC236}">
                <a16:creationId xmlns:a16="http://schemas.microsoft.com/office/drawing/2014/main" id="{DC5301E8-A4BA-7755-594C-958FC1CD16FB}"/>
              </a:ext>
            </a:extLst>
          </p:cNvPr>
          <p:cNvSpPr txBox="1">
            <a:spLocks/>
          </p:cNvSpPr>
          <p:nvPr/>
        </p:nvSpPr>
        <p:spPr>
          <a:xfrm>
            <a:off x="1851064" y="-645685"/>
            <a:ext cx="6089591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nybody"/>
              <a:buNone/>
              <a:defRPr sz="2700" b="1" i="0" u="none" strike="noStrike" cap="none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nybody"/>
              <a:buNone/>
              <a:defRPr sz="2700" b="1" i="0" u="none" strike="noStrike" cap="none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nybody"/>
              <a:buNone/>
              <a:defRPr sz="2700" b="1" i="0" u="none" strike="noStrike" cap="none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nybody"/>
              <a:buNone/>
              <a:defRPr sz="2700" b="1" i="0" u="none" strike="noStrike" cap="none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nybody"/>
              <a:buNone/>
              <a:defRPr sz="2700" b="1" i="0" u="none" strike="noStrike" cap="none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nybody"/>
              <a:buNone/>
              <a:defRPr sz="2700" b="1" i="0" u="none" strike="noStrike" cap="none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nybody"/>
              <a:buNone/>
              <a:defRPr sz="2700" b="1" i="0" u="none" strike="noStrike" cap="none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nybody"/>
              <a:buNone/>
              <a:defRPr sz="2700" b="1" i="0" u="none" strike="noStrike" cap="none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nybody"/>
              <a:buNone/>
              <a:defRPr sz="2700" b="1" i="0" u="none" strike="noStrike" cap="none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defRPr>
            </a:lvl9pPr>
          </a:lstStyle>
          <a:p>
            <a:r>
              <a:rPr lang="en-US"/>
              <a:t>Tecnicas de manipulação de luz</a:t>
            </a:r>
            <a:endParaRPr lang="en-US" dirty="0"/>
          </a:p>
        </p:txBody>
      </p:sp>
      <p:sp>
        <p:nvSpPr>
          <p:cNvPr id="20" name="Google Shape;1239;p35">
            <a:extLst>
              <a:ext uri="{FF2B5EF4-FFF2-40B4-BE49-F238E27FC236}">
                <a16:creationId xmlns:a16="http://schemas.microsoft.com/office/drawing/2014/main" id="{8B66A25D-BDE7-2B70-1AC9-977E8DA7E609}"/>
              </a:ext>
            </a:extLst>
          </p:cNvPr>
          <p:cNvSpPr txBox="1">
            <a:spLocks/>
          </p:cNvSpPr>
          <p:nvPr/>
        </p:nvSpPr>
        <p:spPr>
          <a:xfrm>
            <a:off x="879322" y="-583135"/>
            <a:ext cx="796829" cy="447600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marL="0" indent="0" algn="ctr"/>
            <a:r>
              <a:rPr lang="en" sz="3000" b="1" dirty="0"/>
              <a:t>03</a:t>
            </a:r>
          </a:p>
        </p:txBody>
      </p:sp>
      <p:sp>
        <p:nvSpPr>
          <p:cNvPr id="22" name="Google Shape;1360;p44">
            <a:extLst>
              <a:ext uri="{FF2B5EF4-FFF2-40B4-BE49-F238E27FC236}">
                <a16:creationId xmlns:a16="http://schemas.microsoft.com/office/drawing/2014/main" id="{917774CD-970E-7439-2CB1-80401A1CCD46}"/>
              </a:ext>
            </a:extLst>
          </p:cNvPr>
          <p:cNvSpPr txBox="1">
            <a:spLocks/>
          </p:cNvSpPr>
          <p:nvPr/>
        </p:nvSpPr>
        <p:spPr>
          <a:xfrm>
            <a:off x="-2741976" y="1917424"/>
            <a:ext cx="2903700" cy="4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700" b="0" i="0" u="none" strike="noStrike" cap="none">
                <a:solidFill>
                  <a:schemeClr val="dk1"/>
                </a:solidFill>
                <a:latin typeface="Anybody SemiBold"/>
                <a:ea typeface="Anybody SemiBold"/>
                <a:cs typeface="Anybody SemiBold"/>
                <a:sym typeface="Anybody SemiBold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/>
            <a:r>
              <a:rPr lang="en-US" sz="1600" b="1"/>
              <a:t>Em Fibras oticas</a:t>
            </a:r>
            <a:endParaRPr lang="en-US" sz="1600" b="1" dirty="0"/>
          </a:p>
        </p:txBody>
      </p:sp>
      <p:sp>
        <p:nvSpPr>
          <p:cNvPr id="23" name="Google Shape;1363;p44">
            <a:extLst>
              <a:ext uri="{FF2B5EF4-FFF2-40B4-BE49-F238E27FC236}">
                <a16:creationId xmlns:a16="http://schemas.microsoft.com/office/drawing/2014/main" id="{196B7A16-0CBE-B512-BF10-80E6756201FB}"/>
              </a:ext>
            </a:extLst>
          </p:cNvPr>
          <p:cNvSpPr/>
          <p:nvPr/>
        </p:nvSpPr>
        <p:spPr>
          <a:xfrm>
            <a:off x="-2679841" y="1373479"/>
            <a:ext cx="546600" cy="5466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24" name="Google Shape;1684;p53">
            <a:extLst>
              <a:ext uri="{FF2B5EF4-FFF2-40B4-BE49-F238E27FC236}">
                <a16:creationId xmlns:a16="http://schemas.microsoft.com/office/drawing/2014/main" id="{A3B66E61-E80E-9CCA-9D96-2FCA338A6A1A}"/>
              </a:ext>
            </a:extLst>
          </p:cNvPr>
          <p:cNvSpPr/>
          <p:nvPr/>
        </p:nvSpPr>
        <p:spPr>
          <a:xfrm>
            <a:off x="-2578063" y="1508320"/>
            <a:ext cx="297816" cy="315531"/>
          </a:xfrm>
          <a:custGeom>
            <a:avLst/>
            <a:gdLst/>
            <a:ahLst/>
            <a:cxnLst/>
            <a:rect l="l" t="t" r="r" b="b"/>
            <a:pathLst>
              <a:path w="412202" h="436721" extrusionOk="0">
                <a:moveTo>
                  <a:pt x="400181" y="265997"/>
                </a:moveTo>
                <a:lnTo>
                  <a:pt x="362442" y="265997"/>
                </a:lnTo>
                <a:cubicBezTo>
                  <a:pt x="366635" y="255814"/>
                  <a:pt x="368432" y="248026"/>
                  <a:pt x="369031" y="246229"/>
                </a:cubicBezTo>
                <a:cubicBezTo>
                  <a:pt x="383408" y="200104"/>
                  <a:pt x="380413" y="150983"/>
                  <a:pt x="359447" y="104258"/>
                </a:cubicBezTo>
                <a:cubicBezTo>
                  <a:pt x="331891" y="38365"/>
                  <a:pt x="258809" y="-572"/>
                  <a:pt x="189920" y="27"/>
                </a:cubicBezTo>
                <a:cubicBezTo>
                  <a:pt x="189321" y="27"/>
                  <a:pt x="189321" y="27"/>
                  <a:pt x="188722" y="27"/>
                </a:cubicBezTo>
                <a:cubicBezTo>
                  <a:pt x="188722" y="27"/>
                  <a:pt x="188722" y="27"/>
                  <a:pt x="188722" y="27"/>
                </a:cubicBezTo>
                <a:cubicBezTo>
                  <a:pt x="188722" y="27"/>
                  <a:pt x="188722" y="27"/>
                  <a:pt x="188722" y="27"/>
                </a:cubicBezTo>
                <a:cubicBezTo>
                  <a:pt x="88084" y="-1771"/>
                  <a:pt x="-1771" y="87486"/>
                  <a:pt x="27" y="188722"/>
                </a:cubicBezTo>
                <a:cubicBezTo>
                  <a:pt x="27" y="282770"/>
                  <a:pt x="71312" y="363041"/>
                  <a:pt x="164162" y="376219"/>
                </a:cubicBezTo>
                <a:lnTo>
                  <a:pt x="164162" y="424142"/>
                </a:lnTo>
                <a:cubicBezTo>
                  <a:pt x="164162" y="431331"/>
                  <a:pt x="170152" y="436722"/>
                  <a:pt x="176741" y="436722"/>
                </a:cubicBezTo>
                <a:lnTo>
                  <a:pt x="399582" y="436722"/>
                </a:lnTo>
                <a:cubicBezTo>
                  <a:pt x="406770" y="436722"/>
                  <a:pt x="412161" y="430732"/>
                  <a:pt x="412161" y="424142"/>
                </a:cubicBezTo>
                <a:lnTo>
                  <a:pt x="412161" y="278577"/>
                </a:lnTo>
                <a:cubicBezTo>
                  <a:pt x="412760" y="271389"/>
                  <a:pt x="406770" y="265997"/>
                  <a:pt x="400181" y="265997"/>
                </a:cubicBezTo>
                <a:lnTo>
                  <a:pt x="400181" y="265997"/>
                </a:lnTo>
                <a:close/>
                <a:moveTo>
                  <a:pt x="288761" y="331292"/>
                </a:moveTo>
                <a:cubicBezTo>
                  <a:pt x="225263" y="331292"/>
                  <a:pt x="202500" y="307331"/>
                  <a:pt x="194712" y="291157"/>
                </a:cubicBezTo>
                <a:cubicBezTo>
                  <a:pt x="234848" y="291157"/>
                  <a:pt x="345070" y="291157"/>
                  <a:pt x="383408" y="291157"/>
                </a:cubicBezTo>
                <a:cubicBezTo>
                  <a:pt x="375021" y="307331"/>
                  <a:pt x="352258" y="331292"/>
                  <a:pt x="288761" y="331292"/>
                </a:cubicBezTo>
                <a:lnTo>
                  <a:pt x="288761" y="331292"/>
                </a:lnTo>
                <a:close/>
                <a:moveTo>
                  <a:pt x="259408" y="265997"/>
                </a:moveTo>
                <a:lnTo>
                  <a:pt x="259408" y="246229"/>
                </a:lnTo>
                <a:lnTo>
                  <a:pt x="313920" y="246229"/>
                </a:lnTo>
                <a:lnTo>
                  <a:pt x="313920" y="265997"/>
                </a:lnTo>
                <a:lnTo>
                  <a:pt x="259408" y="265997"/>
                </a:lnTo>
                <a:close/>
                <a:moveTo>
                  <a:pt x="326500" y="220471"/>
                </a:moveTo>
                <a:lnTo>
                  <a:pt x="298944" y="220471"/>
                </a:lnTo>
                <a:cubicBezTo>
                  <a:pt x="298944" y="213881"/>
                  <a:pt x="298345" y="207292"/>
                  <a:pt x="298345" y="201302"/>
                </a:cubicBezTo>
                <a:lnTo>
                  <a:pt x="352258" y="201302"/>
                </a:lnTo>
                <a:cubicBezTo>
                  <a:pt x="351060" y="213881"/>
                  <a:pt x="348664" y="226461"/>
                  <a:pt x="345070" y="238442"/>
                </a:cubicBezTo>
                <a:lnTo>
                  <a:pt x="345070" y="239041"/>
                </a:lnTo>
                <a:cubicBezTo>
                  <a:pt x="345070" y="239041"/>
                  <a:pt x="343273" y="245630"/>
                  <a:pt x="339678" y="254616"/>
                </a:cubicBezTo>
                <a:lnTo>
                  <a:pt x="339678" y="233051"/>
                </a:lnTo>
                <a:cubicBezTo>
                  <a:pt x="339079" y="226461"/>
                  <a:pt x="333688" y="220471"/>
                  <a:pt x="326500" y="220471"/>
                </a:cubicBezTo>
                <a:close/>
                <a:moveTo>
                  <a:pt x="273186" y="220471"/>
                </a:moveTo>
                <a:lnTo>
                  <a:pt x="246229" y="220471"/>
                </a:lnTo>
                <a:cubicBezTo>
                  <a:pt x="239041" y="220471"/>
                  <a:pt x="233650" y="226461"/>
                  <a:pt x="233650" y="233051"/>
                </a:cubicBezTo>
                <a:lnTo>
                  <a:pt x="233650" y="265398"/>
                </a:lnTo>
                <a:lnTo>
                  <a:pt x="201901" y="265398"/>
                </a:lnTo>
                <a:lnTo>
                  <a:pt x="201901" y="200703"/>
                </a:lnTo>
                <a:lnTo>
                  <a:pt x="272587" y="200703"/>
                </a:lnTo>
                <a:cubicBezTo>
                  <a:pt x="272587" y="207891"/>
                  <a:pt x="273186" y="214481"/>
                  <a:pt x="273186" y="220471"/>
                </a:cubicBezTo>
                <a:close/>
                <a:moveTo>
                  <a:pt x="201901" y="176142"/>
                </a:moveTo>
                <a:lnTo>
                  <a:pt x="201901" y="34771"/>
                </a:lnTo>
                <a:cubicBezTo>
                  <a:pt x="210287" y="40761"/>
                  <a:pt x="219872" y="49746"/>
                  <a:pt x="228857" y="62326"/>
                </a:cubicBezTo>
                <a:cubicBezTo>
                  <a:pt x="253418" y="94674"/>
                  <a:pt x="264799" y="136606"/>
                  <a:pt x="270190" y="176142"/>
                </a:cubicBezTo>
                <a:lnTo>
                  <a:pt x="201901" y="176142"/>
                </a:lnTo>
                <a:lnTo>
                  <a:pt x="201901" y="176142"/>
                </a:lnTo>
                <a:close/>
                <a:moveTo>
                  <a:pt x="176142" y="36568"/>
                </a:moveTo>
                <a:lnTo>
                  <a:pt x="176142" y="176142"/>
                </a:lnTo>
                <a:lnTo>
                  <a:pt x="110249" y="176142"/>
                </a:lnTo>
                <a:cubicBezTo>
                  <a:pt x="112645" y="130616"/>
                  <a:pt x="126423" y="91679"/>
                  <a:pt x="152181" y="60529"/>
                </a:cubicBezTo>
                <a:cubicBezTo>
                  <a:pt x="160567" y="50345"/>
                  <a:pt x="168954" y="42558"/>
                  <a:pt x="176142" y="36568"/>
                </a:cubicBezTo>
                <a:lnTo>
                  <a:pt x="176142" y="36568"/>
                </a:lnTo>
                <a:close/>
                <a:moveTo>
                  <a:pt x="176142" y="201302"/>
                </a:moveTo>
                <a:lnTo>
                  <a:pt x="176142" y="265997"/>
                </a:lnTo>
                <a:cubicBezTo>
                  <a:pt x="169553" y="266596"/>
                  <a:pt x="164162" y="271988"/>
                  <a:pt x="164162" y="278577"/>
                </a:cubicBezTo>
                <a:lnTo>
                  <a:pt x="164162" y="328896"/>
                </a:lnTo>
                <a:cubicBezTo>
                  <a:pt x="140200" y="303736"/>
                  <a:pt x="113244" y="263002"/>
                  <a:pt x="110249" y="201302"/>
                </a:cubicBezTo>
                <a:lnTo>
                  <a:pt x="176142" y="201302"/>
                </a:lnTo>
                <a:close/>
                <a:moveTo>
                  <a:pt x="336084" y="114442"/>
                </a:moveTo>
                <a:cubicBezTo>
                  <a:pt x="345070" y="134809"/>
                  <a:pt x="350461" y="155176"/>
                  <a:pt x="352258" y="175543"/>
                </a:cubicBezTo>
                <a:lnTo>
                  <a:pt x="295350" y="175543"/>
                </a:lnTo>
                <a:cubicBezTo>
                  <a:pt x="292954" y="153978"/>
                  <a:pt x="288761" y="134210"/>
                  <a:pt x="282770" y="115640"/>
                </a:cubicBezTo>
                <a:cubicBezTo>
                  <a:pt x="271988" y="82094"/>
                  <a:pt x="258210" y="55737"/>
                  <a:pt x="237244" y="32374"/>
                </a:cubicBezTo>
                <a:cubicBezTo>
                  <a:pt x="245031" y="34771"/>
                  <a:pt x="253418" y="37766"/>
                  <a:pt x="261205" y="40761"/>
                </a:cubicBezTo>
                <a:cubicBezTo>
                  <a:pt x="294751" y="55737"/>
                  <a:pt x="321108" y="81495"/>
                  <a:pt x="336084" y="114442"/>
                </a:cubicBezTo>
                <a:close/>
                <a:moveTo>
                  <a:pt x="99466" y="52142"/>
                </a:moveTo>
                <a:cubicBezTo>
                  <a:pt x="113244" y="43157"/>
                  <a:pt x="128220" y="36568"/>
                  <a:pt x="143196" y="31775"/>
                </a:cubicBezTo>
                <a:cubicBezTo>
                  <a:pt x="140200" y="35370"/>
                  <a:pt x="136606" y="38964"/>
                  <a:pt x="133611" y="42558"/>
                </a:cubicBezTo>
                <a:cubicBezTo>
                  <a:pt x="112645" y="67717"/>
                  <a:pt x="88084" y="110249"/>
                  <a:pt x="85089" y="175543"/>
                </a:cubicBezTo>
                <a:lnTo>
                  <a:pt x="26384" y="175543"/>
                </a:lnTo>
                <a:cubicBezTo>
                  <a:pt x="29978" y="125824"/>
                  <a:pt x="56935" y="80297"/>
                  <a:pt x="99466" y="52142"/>
                </a:cubicBezTo>
                <a:lnTo>
                  <a:pt x="99466" y="52142"/>
                </a:lnTo>
                <a:close/>
                <a:moveTo>
                  <a:pt x="26384" y="201302"/>
                </a:moveTo>
                <a:lnTo>
                  <a:pt x="85089" y="201302"/>
                </a:lnTo>
                <a:cubicBezTo>
                  <a:pt x="88084" y="270790"/>
                  <a:pt x="117437" y="316915"/>
                  <a:pt x="144993" y="345669"/>
                </a:cubicBezTo>
                <a:cubicBezTo>
                  <a:pt x="79698" y="326500"/>
                  <a:pt x="31176" y="268993"/>
                  <a:pt x="26384" y="201302"/>
                </a:cubicBezTo>
                <a:lnTo>
                  <a:pt x="26384" y="201302"/>
                </a:lnTo>
                <a:close/>
                <a:moveTo>
                  <a:pt x="189920" y="411562"/>
                </a:moveTo>
                <a:lnTo>
                  <a:pt x="189920" y="327099"/>
                </a:lnTo>
                <a:cubicBezTo>
                  <a:pt x="198306" y="334886"/>
                  <a:pt x="208490" y="340877"/>
                  <a:pt x="219872" y="345669"/>
                </a:cubicBezTo>
                <a:lnTo>
                  <a:pt x="219872" y="363041"/>
                </a:lnTo>
                <a:cubicBezTo>
                  <a:pt x="220471" y="379814"/>
                  <a:pt x="245031" y="379814"/>
                  <a:pt x="245630" y="363041"/>
                </a:cubicBezTo>
                <a:lnTo>
                  <a:pt x="245630" y="353456"/>
                </a:lnTo>
                <a:cubicBezTo>
                  <a:pt x="271389" y="358848"/>
                  <a:pt x="307930" y="358848"/>
                  <a:pt x="333688" y="352857"/>
                </a:cubicBezTo>
                <a:lnTo>
                  <a:pt x="333688" y="363041"/>
                </a:lnTo>
                <a:cubicBezTo>
                  <a:pt x="334287" y="379814"/>
                  <a:pt x="358847" y="379814"/>
                  <a:pt x="359447" y="363041"/>
                </a:cubicBezTo>
                <a:lnTo>
                  <a:pt x="359447" y="345070"/>
                </a:lnTo>
                <a:cubicBezTo>
                  <a:pt x="370229" y="340278"/>
                  <a:pt x="379814" y="334287"/>
                  <a:pt x="387601" y="327099"/>
                </a:cubicBezTo>
                <a:lnTo>
                  <a:pt x="387601" y="411562"/>
                </a:lnTo>
                <a:lnTo>
                  <a:pt x="189920" y="411562"/>
                </a:lnTo>
                <a:lnTo>
                  <a:pt x="189920" y="41156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1361;p44">
            <a:extLst>
              <a:ext uri="{FF2B5EF4-FFF2-40B4-BE49-F238E27FC236}">
                <a16:creationId xmlns:a16="http://schemas.microsoft.com/office/drawing/2014/main" id="{2A6160FB-EFA8-30AC-D01E-FBEB1778DA39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9342624" y="2115058"/>
            <a:ext cx="2903700" cy="24759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pt-PT" dirty="0" err="1"/>
              <a:t>Axícones</a:t>
            </a:r>
            <a:endParaRPr lang="pt-PT" dirty="0"/>
          </a:p>
          <a:p>
            <a:pPr marL="171450" lvl="0" indent="-171450" algn="l" rtl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Lentes</a:t>
            </a:r>
            <a:r>
              <a:rPr lang="en-US" dirty="0"/>
              <a:t> </a:t>
            </a:r>
            <a:r>
              <a:rPr lang="pt-PT" dirty="0"/>
              <a:t>cilíndricas</a:t>
            </a:r>
          </a:p>
          <a:p>
            <a:pPr marL="171450" lvl="0" indent="-171450" algn="l" rtl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Placas</a:t>
            </a:r>
            <a:r>
              <a:rPr lang="en-US" dirty="0"/>
              <a:t> de </a:t>
            </a:r>
            <a:r>
              <a:rPr lang="en-US" dirty="0" err="1"/>
              <a:t>fase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espiral</a:t>
            </a:r>
            <a:endParaRPr lang="en-US" dirty="0"/>
          </a:p>
          <a:p>
            <a:pPr marL="171450" lvl="0" indent="-171450" algn="l" rtl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Placas</a:t>
            </a:r>
            <a:r>
              <a:rPr lang="en-US" dirty="0"/>
              <a:t>-Q</a:t>
            </a:r>
          </a:p>
          <a:p>
            <a:pPr marL="171450" lvl="0" indent="-171450" algn="l" rtl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pt-PT" dirty="0"/>
              <a:t>Moduladores</a:t>
            </a:r>
            <a:r>
              <a:rPr lang="en-US" dirty="0"/>
              <a:t> </a:t>
            </a:r>
            <a:r>
              <a:rPr lang="pt-PT" dirty="0"/>
              <a:t>espaciais</a:t>
            </a:r>
            <a:r>
              <a:rPr lang="en-US" dirty="0"/>
              <a:t> de luz</a:t>
            </a:r>
          </a:p>
        </p:txBody>
      </p:sp>
      <p:sp>
        <p:nvSpPr>
          <p:cNvPr id="26" name="Google Shape;1362;p44">
            <a:extLst>
              <a:ext uri="{FF2B5EF4-FFF2-40B4-BE49-F238E27FC236}">
                <a16:creationId xmlns:a16="http://schemas.microsoft.com/office/drawing/2014/main" id="{B556620C-CB5F-476A-619B-BD9B6A5D560F}"/>
              </a:ext>
            </a:extLst>
          </p:cNvPr>
          <p:cNvSpPr txBox="1">
            <a:spLocks/>
          </p:cNvSpPr>
          <p:nvPr/>
        </p:nvSpPr>
        <p:spPr>
          <a:xfrm>
            <a:off x="9342624" y="1823851"/>
            <a:ext cx="2903700" cy="4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700" b="0" i="0" u="none" strike="noStrike" cap="none">
                <a:solidFill>
                  <a:schemeClr val="dk1"/>
                </a:solidFill>
                <a:latin typeface="Anybody SemiBold"/>
                <a:ea typeface="Anybody SemiBold"/>
                <a:cs typeface="Anybody SemiBold"/>
                <a:sym typeface="Anybody SemiBold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/>
            <a:r>
              <a:rPr lang="en-US" sz="1600" b="1"/>
              <a:t>Em espaço livre</a:t>
            </a:r>
            <a:endParaRPr lang="en-US" sz="1600" b="1" dirty="0"/>
          </a:p>
        </p:txBody>
      </p:sp>
      <p:sp>
        <p:nvSpPr>
          <p:cNvPr id="27" name="Google Shape;1364;p44">
            <a:extLst>
              <a:ext uri="{FF2B5EF4-FFF2-40B4-BE49-F238E27FC236}">
                <a16:creationId xmlns:a16="http://schemas.microsoft.com/office/drawing/2014/main" id="{496E8D7D-03F8-1D9D-E744-00D6397FE969}"/>
              </a:ext>
            </a:extLst>
          </p:cNvPr>
          <p:cNvSpPr/>
          <p:nvPr/>
        </p:nvSpPr>
        <p:spPr>
          <a:xfrm>
            <a:off x="9426293" y="1235985"/>
            <a:ext cx="546600" cy="5466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28" name="Google Shape;1512;p53">
            <a:extLst>
              <a:ext uri="{FF2B5EF4-FFF2-40B4-BE49-F238E27FC236}">
                <a16:creationId xmlns:a16="http://schemas.microsoft.com/office/drawing/2014/main" id="{F6A81E62-A534-41E5-62E5-DA3A1FCAE252}"/>
              </a:ext>
            </a:extLst>
          </p:cNvPr>
          <p:cNvGrpSpPr/>
          <p:nvPr/>
        </p:nvGrpSpPr>
        <p:grpSpPr>
          <a:xfrm>
            <a:off x="9541429" y="1370715"/>
            <a:ext cx="316327" cy="315751"/>
            <a:chOff x="1369163" y="1441407"/>
            <a:chExt cx="437520" cy="436723"/>
          </a:xfrm>
        </p:grpSpPr>
        <p:sp>
          <p:nvSpPr>
            <p:cNvPr id="29" name="Google Shape;1513;p53">
              <a:extLst>
                <a:ext uri="{FF2B5EF4-FFF2-40B4-BE49-F238E27FC236}">
                  <a16:creationId xmlns:a16="http://schemas.microsoft.com/office/drawing/2014/main" id="{63BA0F34-F503-A985-FE3F-7C84FCE5D315}"/>
                </a:ext>
              </a:extLst>
            </p:cNvPr>
            <p:cNvSpPr/>
            <p:nvPr/>
          </p:nvSpPr>
          <p:spPr>
            <a:xfrm>
              <a:off x="1369163" y="1441407"/>
              <a:ext cx="437520" cy="436723"/>
            </a:xfrm>
            <a:custGeom>
              <a:avLst/>
              <a:gdLst/>
              <a:ahLst/>
              <a:cxnLst/>
              <a:rect l="l" t="t" r="r" b="b"/>
              <a:pathLst>
                <a:path w="437520" h="436723" extrusionOk="0">
                  <a:moveTo>
                    <a:pt x="424342" y="94048"/>
                  </a:moveTo>
                  <a:cubicBezTo>
                    <a:pt x="437521" y="47324"/>
                    <a:pt x="437521" y="14377"/>
                    <a:pt x="437521" y="12580"/>
                  </a:cubicBezTo>
                  <a:cubicBezTo>
                    <a:pt x="437521" y="8985"/>
                    <a:pt x="436323" y="5990"/>
                    <a:pt x="433328" y="3594"/>
                  </a:cubicBezTo>
                  <a:cubicBezTo>
                    <a:pt x="430932" y="1198"/>
                    <a:pt x="427337" y="0"/>
                    <a:pt x="423743" y="0"/>
                  </a:cubicBezTo>
                  <a:cubicBezTo>
                    <a:pt x="318912" y="4193"/>
                    <a:pt x="219473" y="53913"/>
                    <a:pt x="155975" y="137778"/>
                  </a:cubicBezTo>
                  <a:lnTo>
                    <a:pt x="81695" y="134184"/>
                  </a:lnTo>
                  <a:cubicBezTo>
                    <a:pt x="78101" y="134184"/>
                    <a:pt x="74507" y="135382"/>
                    <a:pt x="72111" y="137778"/>
                  </a:cubicBezTo>
                  <a:lnTo>
                    <a:pt x="3821" y="206067"/>
                  </a:lnTo>
                  <a:cubicBezTo>
                    <a:pt x="227" y="209662"/>
                    <a:pt x="-971" y="214454"/>
                    <a:pt x="826" y="218647"/>
                  </a:cubicBezTo>
                  <a:cubicBezTo>
                    <a:pt x="2024" y="222840"/>
                    <a:pt x="5618" y="226435"/>
                    <a:pt x="10410" y="227633"/>
                  </a:cubicBezTo>
                  <a:lnTo>
                    <a:pt x="89483" y="244406"/>
                  </a:lnTo>
                  <a:cubicBezTo>
                    <a:pt x="78700" y="264773"/>
                    <a:pt x="72111" y="279150"/>
                    <a:pt x="70913" y="280348"/>
                  </a:cubicBezTo>
                  <a:cubicBezTo>
                    <a:pt x="68516" y="285140"/>
                    <a:pt x="69714" y="291130"/>
                    <a:pt x="73309" y="294724"/>
                  </a:cubicBezTo>
                  <a:lnTo>
                    <a:pt x="79299" y="300715"/>
                  </a:lnTo>
                  <a:cubicBezTo>
                    <a:pt x="73309" y="303111"/>
                    <a:pt x="67318" y="306705"/>
                    <a:pt x="62526" y="311497"/>
                  </a:cubicBezTo>
                  <a:cubicBezTo>
                    <a:pt x="58932" y="315091"/>
                    <a:pt x="55338" y="319884"/>
                    <a:pt x="53541" y="324676"/>
                  </a:cubicBezTo>
                  <a:lnTo>
                    <a:pt x="2623" y="416927"/>
                  </a:lnTo>
                  <a:cubicBezTo>
                    <a:pt x="-372" y="421719"/>
                    <a:pt x="826" y="428309"/>
                    <a:pt x="5019" y="431903"/>
                  </a:cubicBezTo>
                  <a:cubicBezTo>
                    <a:pt x="7415" y="434299"/>
                    <a:pt x="11009" y="435497"/>
                    <a:pt x="14004" y="435497"/>
                  </a:cubicBezTo>
                  <a:cubicBezTo>
                    <a:pt x="15801" y="435497"/>
                    <a:pt x="18198" y="434898"/>
                    <a:pt x="19995" y="433700"/>
                  </a:cubicBezTo>
                  <a:lnTo>
                    <a:pt x="112845" y="383980"/>
                  </a:lnTo>
                  <a:cubicBezTo>
                    <a:pt x="114043" y="383381"/>
                    <a:pt x="115840" y="382782"/>
                    <a:pt x="117038" y="381584"/>
                  </a:cubicBezTo>
                  <a:cubicBezTo>
                    <a:pt x="117038" y="381584"/>
                    <a:pt x="117038" y="381584"/>
                    <a:pt x="117637" y="381584"/>
                  </a:cubicBezTo>
                  <a:cubicBezTo>
                    <a:pt x="120632" y="379787"/>
                    <a:pt x="123627" y="377391"/>
                    <a:pt x="126024" y="374995"/>
                  </a:cubicBezTo>
                  <a:cubicBezTo>
                    <a:pt x="130816" y="370203"/>
                    <a:pt x="134410" y="364212"/>
                    <a:pt x="136806" y="358222"/>
                  </a:cubicBezTo>
                  <a:lnTo>
                    <a:pt x="143396" y="364811"/>
                  </a:lnTo>
                  <a:cubicBezTo>
                    <a:pt x="147589" y="369004"/>
                    <a:pt x="153579" y="369604"/>
                    <a:pt x="158371" y="367207"/>
                  </a:cubicBezTo>
                  <a:cubicBezTo>
                    <a:pt x="160169" y="366009"/>
                    <a:pt x="173347" y="358821"/>
                    <a:pt x="192516" y="348038"/>
                  </a:cubicBezTo>
                  <a:lnTo>
                    <a:pt x="209289" y="426512"/>
                  </a:lnTo>
                  <a:cubicBezTo>
                    <a:pt x="211086" y="436096"/>
                    <a:pt x="223666" y="440290"/>
                    <a:pt x="230854" y="433101"/>
                  </a:cubicBezTo>
                  <a:lnTo>
                    <a:pt x="299144" y="364811"/>
                  </a:lnTo>
                  <a:cubicBezTo>
                    <a:pt x="301540" y="362415"/>
                    <a:pt x="303338" y="358821"/>
                    <a:pt x="302738" y="355227"/>
                  </a:cubicBezTo>
                  <a:lnTo>
                    <a:pt x="299144" y="281546"/>
                  </a:lnTo>
                  <a:cubicBezTo>
                    <a:pt x="312323" y="271961"/>
                    <a:pt x="323705" y="262976"/>
                    <a:pt x="332091" y="254589"/>
                  </a:cubicBezTo>
                  <a:cubicBezTo>
                    <a:pt x="381811" y="204270"/>
                    <a:pt x="407569" y="152155"/>
                    <a:pt x="424342" y="94048"/>
                  </a:cubicBezTo>
                  <a:lnTo>
                    <a:pt x="424342" y="94048"/>
                  </a:lnTo>
                  <a:close/>
                  <a:moveTo>
                    <a:pt x="399782" y="88058"/>
                  </a:moveTo>
                  <a:cubicBezTo>
                    <a:pt x="396787" y="97642"/>
                    <a:pt x="393791" y="108425"/>
                    <a:pt x="388999" y="119807"/>
                  </a:cubicBezTo>
                  <a:lnTo>
                    <a:pt x="317115" y="47923"/>
                  </a:lnTo>
                  <a:cubicBezTo>
                    <a:pt x="347067" y="36541"/>
                    <a:pt x="378217" y="28754"/>
                    <a:pt x="411164" y="26358"/>
                  </a:cubicBezTo>
                  <a:cubicBezTo>
                    <a:pt x="409965" y="40135"/>
                    <a:pt x="406970" y="61700"/>
                    <a:pt x="399782" y="88058"/>
                  </a:cubicBezTo>
                  <a:close/>
                  <a:moveTo>
                    <a:pt x="39164" y="207865"/>
                  </a:moveTo>
                  <a:lnTo>
                    <a:pt x="86487" y="160541"/>
                  </a:lnTo>
                  <a:lnTo>
                    <a:pt x="138603" y="162937"/>
                  </a:lnTo>
                  <a:cubicBezTo>
                    <a:pt x="125425" y="182705"/>
                    <a:pt x="112845" y="203072"/>
                    <a:pt x="102661" y="221642"/>
                  </a:cubicBezTo>
                  <a:lnTo>
                    <a:pt x="39164" y="207865"/>
                  </a:lnTo>
                  <a:close/>
                  <a:moveTo>
                    <a:pt x="117038" y="302512"/>
                  </a:moveTo>
                  <a:lnTo>
                    <a:pt x="97869" y="283343"/>
                  </a:lnTo>
                  <a:cubicBezTo>
                    <a:pt x="100864" y="277352"/>
                    <a:pt x="105656" y="267768"/>
                    <a:pt x="111647" y="256386"/>
                  </a:cubicBezTo>
                  <a:lnTo>
                    <a:pt x="136806" y="281546"/>
                  </a:lnTo>
                  <a:lnTo>
                    <a:pt x="117038" y="302512"/>
                  </a:lnTo>
                  <a:close/>
                  <a:moveTo>
                    <a:pt x="108053" y="357623"/>
                  </a:moveTo>
                  <a:cubicBezTo>
                    <a:pt x="106855" y="358821"/>
                    <a:pt x="105656" y="360019"/>
                    <a:pt x="104458" y="360618"/>
                  </a:cubicBezTo>
                  <a:cubicBezTo>
                    <a:pt x="104458" y="360618"/>
                    <a:pt x="104458" y="360618"/>
                    <a:pt x="104458" y="360618"/>
                  </a:cubicBezTo>
                  <a:cubicBezTo>
                    <a:pt x="103859" y="361217"/>
                    <a:pt x="103260" y="361217"/>
                    <a:pt x="102661" y="361816"/>
                  </a:cubicBezTo>
                  <a:cubicBezTo>
                    <a:pt x="102661" y="361816"/>
                    <a:pt x="102062" y="361816"/>
                    <a:pt x="102062" y="362415"/>
                  </a:cubicBezTo>
                  <a:lnTo>
                    <a:pt x="46352" y="392367"/>
                  </a:lnTo>
                  <a:lnTo>
                    <a:pt x="76304" y="337855"/>
                  </a:lnTo>
                  <a:cubicBezTo>
                    <a:pt x="76304" y="337256"/>
                    <a:pt x="76903" y="337256"/>
                    <a:pt x="76903" y="336657"/>
                  </a:cubicBezTo>
                  <a:cubicBezTo>
                    <a:pt x="78101" y="334261"/>
                    <a:pt x="79299" y="332464"/>
                    <a:pt x="81096" y="330666"/>
                  </a:cubicBezTo>
                  <a:cubicBezTo>
                    <a:pt x="88884" y="322879"/>
                    <a:pt x="100864" y="322879"/>
                    <a:pt x="108652" y="330666"/>
                  </a:cubicBezTo>
                  <a:cubicBezTo>
                    <a:pt x="115840" y="337256"/>
                    <a:pt x="115840" y="349835"/>
                    <a:pt x="108053" y="357623"/>
                  </a:cubicBezTo>
                  <a:lnTo>
                    <a:pt x="108053" y="357623"/>
                  </a:lnTo>
                  <a:close/>
                  <a:moveTo>
                    <a:pt x="154777" y="340251"/>
                  </a:moveTo>
                  <a:lnTo>
                    <a:pt x="135608" y="321082"/>
                  </a:lnTo>
                  <a:lnTo>
                    <a:pt x="155975" y="300715"/>
                  </a:lnTo>
                  <a:lnTo>
                    <a:pt x="181135" y="325874"/>
                  </a:lnTo>
                  <a:cubicBezTo>
                    <a:pt x="169753" y="331864"/>
                    <a:pt x="160768" y="336657"/>
                    <a:pt x="154777" y="340251"/>
                  </a:cubicBezTo>
                  <a:lnTo>
                    <a:pt x="154777" y="340251"/>
                  </a:lnTo>
                  <a:close/>
                  <a:moveTo>
                    <a:pt x="276980" y="350435"/>
                  </a:moveTo>
                  <a:lnTo>
                    <a:pt x="229656" y="397758"/>
                  </a:lnTo>
                  <a:lnTo>
                    <a:pt x="215879" y="334261"/>
                  </a:lnTo>
                  <a:cubicBezTo>
                    <a:pt x="234449" y="323478"/>
                    <a:pt x="255415" y="310898"/>
                    <a:pt x="274584" y="297720"/>
                  </a:cubicBezTo>
                  <a:lnTo>
                    <a:pt x="276980" y="350435"/>
                  </a:lnTo>
                  <a:close/>
                  <a:moveTo>
                    <a:pt x="314120" y="236019"/>
                  </a:moveTo>
                  <a:cubicBezTo>
                    <a:pt x="292555" y="257584"/>
                    <a:pt x="242835" y="288734"/>
                    <a:pt x="203299" y="312096"/>
                  </a:cubicBezTo>
                  <a:lnTo>
                    <a:pt x="173347" y="282145"/>
                  </a:lnTo>
                  <a:lnTo>
                    <a:pt x="215280" y="240212"/>
                  </a:lnTo>
                  <a:cubicBezTo>
                    <a:pt x="220072" y="235420"/>
                    <a:pt x="220072" y="227034"/>
                    <a:pt x="215280" y="222241"/>
                  </a:cubicBezTo>
                  <a:cubicBezTo>
                    <a:pt x="210487" y="217449"/>
                    <a:pt x="202101" y="217449"/>
                    <a:pt x="197309" y="222241"/>
                  </a:cubicBezTo>
                  <a:lnTo>
                    <a:pt x="155376" y="264174"/>
                  </a:lnTo>
                  <a:lnTo>
                    <a:pt x="124826" y="233623"/>
                  </a:lnTo>
                  <a:cubicBezTo>
                    <a:pt x="126024" y="231826"/>
                    <a:pt x="127222" y="229430"/>
                    <a:pt x="128420" y="227633"/>
                  </a:cubicBezTo>
                  <a:cubicBezTo>
                    <a:pt x="154777" y="181507"/>
                    <a:pt x="180536" y="145565"/>
                    <a:pt x="202101" y="124000"/>
                  </a:cubicBezTo>
                  <a:cubicBezTo>
                    <a:pt x="228458" y="97642"/>
                    <a:pt x="259009" y="75478"/>
                    <a:pt x="292555" y="59304"/>
                  </a:cubicBezTo>
                  <a:lnTo>
                    <a:pt x="378816" y="145565"/>
                  </a:lnTo>
                  <a:cubicBezTo>
                    <a:pt x="363840" y="174918"/>
                    <a:pt x="343473" y="206666"/>
                    <a:pt x="314120" y="23601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1514;p53">
              <a:extLst>
                <a:ext uri="{FF2B5EF4-FFF2-40B4-BE49-F238E27FC236}">
                  <a16:creationId xmlns:a16="http://schemas.microsoft.com/office/drawing/2014/main" id="{B75DD7FF-ECD2-16E4-2FF7-9EA62ABA0185}"/>
                </a:ext>
              </a:extLst>
            </p:cNvPr>
            <p:cNvSpPr/>
            <p:nvPr/>
          </p:nvSpPr>
          <p:spPr>
            <a:xfrm>
              <a:off x="1591620" y="1550348"/>
              <a:ext cx="106721" cy="106721"/>
            </a:xfrm>
            <a:custGeom>
              <a:avLst/>
              <a:gdLst/>
              <a:ahLst/>
              <a:cxnLst/>
              <a:rect l="l" t="t" r="r" b="b"/>
              <a:pathLst>
                <a:path w="106721" h="106721" extrusionOk="0">
                  <a:moveTo>
                    <a:pt x="91063" y="15658"/>
                  </a:moveTo>
                  <a:cubicBezTo>
                    <a:pt x="57518" y="-17888"/>
                    <a:pt x="-589" y="6073"/>
                    <a:pt x="10" y="53397"/>
                  </a:cubicBezTo>
                  <a:cubicBezTo>
                    <a:pt x="-589" y="82150"/>
                    <a:pt x="24571" y="107310"/>
                    <a:pt x="53324" y="106711"/>
                  </a:cubicBezTo>
                  <a:cubicBezTo>
                    <a:pt x="100648" y="107310"/>
                    <a:pt x="124609" y="49204"/>
                    <a:pt x="91063" y="15658"/>
                  </a:cubicBezTo>
                  <a:close/>
                  <a:moveTo>
                    <a:pt x="73092" y="73165"/>
                  </a:moveTo>
                  <a:cubicBezTo>
                    <a:pt x="62909" y="83947"/>
                    <a:pt x="44339" y="83947"/>
                    <a:pt x="33556" y="73165"/>
                  </a:cubicBezTo>
                  <a:cubicBezTo>
                    <a:pt x="22774" y="62981"/>
                    <a:pt x="22774" y="44411"/>
                    <a:pt x="33556" y="33629"/>
                  </a:cubicBezTo>
                  <a:cubicBezTo>
                    <a:pt x="44339" y="22846"/>
                    <a:pt x="62310" y="22846"/>
                    <a:pt x="73092" y="33629"/>
                  </a:cubicBezTo>
                  <a:cubicBezTo>
                    <a:pt x="83875" y="45010"/>
                    <a:pt x="83875" y="62382"/>
                    <a:pt x="73092" y="73165"/>
                  </a:cubicBezTo>
                  <a:lnTo>
                    <a:pt x="73092" y="7316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1" name="Google Shape;1359;p44">
            <a:extLst>
              <a:ext uri="{FF2B5EF4-FFF2-40B4-BE49-F238E27FC236}">
                <a16:creationId xmlns:a16="http://schemas.microsoft.com/office/drawing/2014/main" id="{DF46B849-8D87-07DF-583C-3EFD19035E59}"/>
              </a:ext>
            </a:extLst>
          </p:cNvPr>
          <p:cNvSpPr txBox="1">
            <a:spLocks/>
          </p:cNvSpPr>
          <p:nvPr/>
        </p:nvSpPr>
        <p:spPr>
          <a:xfrm>
            <a:off x="-2859502" y="3075378"/>
            <a:ext cx="2778766" cy="9913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marL="171450" indent="-171450">
              <a:lnSpc>
                <a:spcPct val="150000"/>
              </a:lnSpc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/>
              <a:t>Chiral-long-period-fiber-grating</a:t>
            </a:r>
          </a:p>
          <a:p>
            <a:pPr marL="171450" indent="-171450">
              <a:lnSpc>
                <a:spcPct val="150000"/>
              </a:lnSpc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/>
              <a:t>Long-period-fiber-grating</a:t>
            </a:r>
            <a:endParaRPr lang="en-US" dirty="0"/>
          </a:p>
        </p:txBody>
      </p:sp>
      <p:sp>
        <p:nvSpPr>
          <p:cNvPr id="34" name="Google Shape;1360;p44">
            <a:extLst>
              <a:ext uri="{FF2B5EF4-FFF2-40B4-BE49-F238E27FC236}">
                <a16:creationId xmlns:a16="http://schemas.microsoft.com/office/drawing/2014/main" id="{4FB5DEEE-C839-457F-04B1-C7D173945E6D}"/>
              </a:ext>
            </a:extLst>
          </p:cNvPr>
          <p:cNvSpPr txBox="1">
            <a:spLocks/>
          </p:cNvSpPr>
          <p:nvPr/>
        </p:nvSpPr>
        <p:spPr>
          <a:xfrm>
            <a:off x="-2551390" y="1955596"/>
            <a:ext cx="2903700" cy="4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700" b="0" i="0" u="none" strike="noStrike" cap="none">
                <a:solidFill>
                  <a:schemeClr val="dk1"/>
                </a:solidFill>
                <a:latin typeface="Anybody SemiBold"/>
                <a:ea typeface="Anybody SemiBold"/>
                <a:cs typeface="Anybody SemiBold"/>
                <a:sym typeface="Anybody SemiBold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/>
            <a:r>
              <a:rPr lang="en-US" sz="1600" b="1"/>
              <a:t>Em Fibras óticas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26197341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37"/>
          <p:cNvSpPr txBox="1">
            <a:spLocks noGrp="1"/>
          </p:cNvSpPr>
          <p:nvPr>
            <p:ph type="title"/>
          </p:nvPr>
        </p:nvSpPr>
        <p:spPr>
          <a:xfrm>
            <a:off x="1645157" y="445025"/>
            <a:ext cx="608959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Técnicas</a:t>
            </a:r>
            <a:r>
              <a:rPr lang="en-US" dirty="0"/>
              <a:t> de </a:t>
            </a:r>
            <a:r>
              <a:rPr lang="en-US" dirty="0" err="1"/>
              <a:t>manipulação</a:t>
            </a:r>
            <a:r>
              <a:rPr lang="en-US" dirty="0"/>
              <a:t> de luz</a:t>
            </a:r>
          </a:p>
        </p:txBody>
      </p:sp>
      <p:sp>
        <p:nvSpPr>
          <p:cNvPr id="4" name="Google Shape;1239;p35">
            <a:extLst>
              <a:ext uri="{FF2B5EF4-FFF2-40B4-BE49-F238E27FC236}">
                <a16:creationId xmlns:a16="http://schemas.microsoft.com/office/drawing/2014/main" id="{A919461C-EF5F-4361-5DE8-5A908CC478C5}"/>
              </a:ext>
            </a:extLst>
          </p:cNvPr>
          <p:cNvSpPr txBox="1">
            <a:spLocks/>
          </p:cNvSpPr>
          <p:nvPr/>
        </p:nvSpPr>
        <p:spPr>
          <a:xfrm>
            <a:off x="673415" y="507575"/>
            <a:ext cx="796829" cy="447600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marL="0" indent="0" algn="ctr"/>
            <a:r>
              <a:rPr lang="en" sz="3000" b="1" dirty="0"/>
              <a:t>03</a:t>
            </a:r>
          </a:p>
        </p:txBody>
      </p:sp>
      <p:sp>
        <p:nvSpPr>
          <p:cNvPr id="15" name="Google Shape;1359;p44">
            <a:extLst>
              <a:ext uri="{FF2B5EF4-FFF2-40B4-BE49-F238E27FC236}">
                <a16:creationId xmlns:a16="http://schemas.microsoft.com/office/drawing/2014/main" id="{B317E29D-483E-E146-D71E-5DB5A4DB38CB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988448" y="2317744"/>
            <a:ext cx="2778766" cy="9913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dirty="0"/>
              <a:t>Chiral-long-period-fiber-grating</a:t>
            </a:r>
          </a:p>
          <a:p>
            <a:pPr marL="171450" lvl="0" indent="-171450" algn="l" rtl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dirty="0"/>
              <a:t>Long-period-fiber-grating</a:t>
            </a:r>
            <a:endParaRPr dirty="0"/>
          </a:p>
        </p:txBody>
      </p:sp>
      <p:sp>
        <p:nvSpPr>
          <p:cNvPr id="16" name="Google Shape;1360;p44">
            <a:extLst>
              <a:ext uri="{FF2B5EF4-FFF2-40B4-BE49-F238E27FC236}">
                <a16:creationId xmlns:a16="http://schemas.microsoft.com/office/drawing/2014/main" id="{B3740B39-C914-E3B3-5A43-3D002D0B4D5D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1036422" y="1985271"/>
            <a:ext cx="2903700" cy="41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/>
              <a:t>E</a:t>
            </a:r>
            <a:r>
              <a:rPr lang="en" sz="1600" b="1" dirty="0"/>
              <a:t>m Fibras óticas</a:t>
            </a:r>
            <a:endParaRPr sz="1600" b="1" dirty="0"/>
          </a:p>
        </p:txBody>
      </p:sp>
      <p:sp>
        <p:nvSpPr>
          <p:cNvPr id="18" name="Google Shape;1362;p44">
            <a:extLst>
              <a:ext uri="{FF2B5EF4-FFF2-40B4-BE49-F238E27FC236}">
                <a16:creationId xmlns:a16="http://schemas.microsoft.com/office/drawing/2014/main" id="{14703A7F-160F-1397-578F-3828E1AE9F35}"/>
              </a:ext>
            </a:extLst>
          </p:cNvPr>
          <p:cNvSpPr txBox="1">
            <a:spLocks noGrp="1"/>
          </p:cNvSpPr>
          <p:nvPr>
            <p:ph type="subTitle" idx="4"/>
          </p:nvPr>
        </p:nvSpPr>
        <p:spPr>
          <a:xfrm>
            <a:off x="4912391" y="2026537"/>
            <a:ext cx="2903700" cy="41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/>
              <a:t>E</a:t>
            </a:r>
            <a:r>
              <a:rPr lang="en" sz="1600" b="1" dirty="0"/>
              <a:t>m espaço livre</a:t>
            </a:r>
            <a:endParaRPr sz="1600" b="1" dirty="0"/>
          </a:p>
        </p:txBody>
      </p:sp>
      <p:sp>
        <p:nvSpPr>
          <p:cNvPr id="19" name="Google Shape;1363;p44">
            <a:extLst>
              <a:ext uri="{FF2B5EF4-FFF2-40B4-BE49-F238E27FC236}">
                <a16:creationId xmlns:a16="http://schemas.microsoft.com/office/drawing/2014/main" id="{55F76EE8-BF99-0A8E-240B-C0446687663E}"/>
              </a:ext>
            </a:extLst>
          </p:cNvPr>
          <p:cNvSpPr/>
          <p:nvPr/>
        </p:nvSpPr>
        <p:spPr>
          <a:xfrm>
            <a:off x="1098557" y="1441326"/>
            <a:ext cx="546600" cy="5466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20" name="Google Shape;1364;p44">
            <a:extLst>
              <a:ext uri="{FF2B5EF4-FFF2-40B4-BE49-F238E27FC236}">
                <a16:creationId xmlns:a16="http://schemas.microsoft.com/office/drawing/2014/main" id="{3B15EDE3-58E6-79F9-87EE-55792C3F14F6}"/>
              </a:ext>
            </a:extLst>
          </p:cNvPr>
          <p:cNvSpPr/>
          <p:nvPr/>
        </p:nvSpPr>
        <p:spPr>
          <a:xfrm>
            <a:off x="4996060" y="1438671"/>
            <a:ext cx="546600" cy="5466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3" name="Google Shape;1684;p53">
            <a:extLst>
              <a:ext uri="{FF2B5EF4-FFF2-40B4-BE49-F238E27FC236}">
                <a16:creationId xmlns:a16="http://schemas.microsoft.com/office/drawing/2014/main" id="{39829B2D-1343-DF5F-B0CD-2D3E4F3A6DC9}"/>
              </a:ext>
            </a:extLst>
          </p:cNvPr>
          <p:cNvSpPr/>
          <p:nvPr/>
        </p:nvSpPr>
        <p:spPr>
          <a:xfrm>
            <a:off x="1200335" y="1576167"/>
            <a:ext cx="297816" cy="315531"/>
          </a:xfrm>
          <a:custGeom>
            <a:avLst/>
            <a:gdLst/>
            <a:ahLst/>
            <a:cxnLst/>
            <a:rect l="l" t="t" r="r" b="b"/>
            <a:pathLst>
              <a:path w="412202" h="436721" extrusionOk="0">
                <a:moveTo>
                  <a:pt x="400181" y="265997"/>
                </a:moveTo>
                <a:lnTo>
                  <a:pt x="362442" y="265997"/>
                </a:lnTo>
                <a:cubicBezTo>
                  <a:pt x="366635" y="255814"/>
                  <a:pt x="368432" y="248026"/>
                  <a:pt x="369031" y="246229"/>
                </a:cubicBezTo>
                <a:cubicBezTo>
                  <a:pt x="383408" y="200104"/>
                  <a:pt x="380413" y="150983"/>
                  <a:pt x="359447" y="104258"/>
                </a:cubicBezTo>
                <a:cubicBezTo>
                  <a:pt x="331891" y="38365"/>
                  <a:pt x="258809" y="-572"/>
                  <a:pt x="189920" y="27"/>
                </a:cubicBezTo>
                <a:cubicBezTo>
                  <a:pt x="189321" y="27"/>
                  <a:pt x="189321" y="27"/>
                  <a:pt x="188722" y="27"/>
                </a:cubicBezTo>
                <a:cubicBezTo>
                  <a:pt x="188722" y="27"/>
                  <a:pt x="188722" y="27"/>
                  <a:pt x="188722" y="27"/>
                </a:cubicBezTo>
                <a:cubicBezTo>
                  <a:pt x="188722" y="27"/>
                  <a:pt x="188722" y="27"/>
                  <a:pt x="188722" y="27"/>
                </a:cubicBezTo>
                <a:cubicBezTo>
                  <a:pt x="88084" y="-1771"/>
                  <a:pt x="-1771" y="87486"/>
                  <a:pt x="27" y="188722"/>
                </a:cubicBezTo>
                <a:cubicBezTo>
                  <a:pt x="27" y="282770"/>
                  <a:pt x="71312" y="363041"/>
                  <a:pt x="164162" y="376219"/>
                </a:cubicBezTo>
                <a:lnTo>
                  <a:pt x="164162" y="424142"/>
                </a:lnTo>
                <a:cubicBezTo>
                  <a:pt x="164162" y="431331"/>
                  <a:pt x="170152" y="436722"/>
                  <a:pt x="176741" y="436722"/>
                </a:cubicBezTo>
                <a:lnTo>
                  <a:pt x="399582" y="436722"/>
                </a:lnTo>
                <a:cubicBezTo>
                  <a:pt x="406770" y="436722"/>
                  <a:pt x="412161" y="430732"/>
                  <a:pt x="412161" y="424142"/>
                </a:cubicBezTo>
                <a:lnTo>
                  <a:pt x="412161" y="278577"/>
                </a:lnTo>
                <a:cubicBezTo>
                  <a:pt x="412760" y="271389"/>
                  <a:pt x="406770" y="265997"/>
                  <a:pt x="400181" y="265997"/>
                </a:cubicBezTo>
                <a:lnTo>
                  <a:pt x="400181" y="265997"/>
                </a:lnTo>
                <a:close/>
                <a:moveTo>
                  <a:pt x="288761" y="331292"/>
                </a:moveTo>
                <a:cubicBezTo>
                  <a:pt x="225263" y="331292"/>
                  <a:pt x="202500" y="307331"/>
                  <a:pt x="194712" y="291157"/>
                </a:cubicBezTo>
                <a:cubicBezTo>
                  <a:pt x="234848" y="291157"/>
                  <a:pt x="345070" y="291157"/>
                  <a:pt x="383408" y="291157"/>
                </a:cubicBezTo>
                <a:cubicBezTo>
                  <a:pt x="375021" y="307331"/>
                  <a:pt x="352258" y="331292"/>
                  <a:pt x="288761" y="331292"/>
                </a:cubicBezTo>
                <a:lnTo>
                  <a:pt x="288761" y="331292"/>
                </a:lnTo>
                <a:close/>
                <a:moveTo>
                  <a:pt x="259408" y="265997"/>
                </a:moveTo>
                <a:lnTo>
                  <a:pt x="259408" y="246229"/>
                </a:lnTo>
                <a:lnTo>
                  <a:pt x="313920" y="246229"/>
                </a:lnTo>
                <a:lnTo>
                  <a:pt x="313920" y="265997"/>
                </a:lnTo>
                <a:lnTo>
                  <a:pt x="259408" y="265997"/>
                </a:lnTo>
                <a:close/>
                <a:moveTo>
                  <a:pt x="326500" y="220471"/>
                </a:moveTo>
                <a:lnTo>
                  <a:pt x="298944" y="220471"/>
                </a:lnTo>
                <a:cubicBezTo>
                  <a:pt x="298944" y="213881"/>
                  <a:pt x="298345" y="207292"/>
                  <a:pt x="298345" y="201302"/>
                </a:cubicBezTo>
                <a:lnTo>
                  <a:pt x="352258" y="201302"/>
                </a:lnTo>
                <a:cubicBezTo>
                  <a:pt x="351060" y="213881"/>
                  <a:pt x="348664" y="226461"/>
                  <a:pt x="345070" y="238442"/>
                </a:cubicBezTo>
                <a:lnTo>
                  <a:pt x="345070" y="239041"/>
                </a:lnTo>
                <a:cubicBezTo>
                  <a:pt x="345070" y="239041"/>
                  <a:pt x="343273" y="245630"/>
                  <a:pt x="339678" y="254616"/>
                </a:cubicBezTo>
                <a:lnTo>
                  <a:pt x="339678" y="233051"/>
                </a:lnTo>
                <a:cubicBezTo>
                  <a:pt x="339079" y="226461"/>
                  <a:pt x="333688" y="220471"/>
                  <a:pt x="326500" y="220471"/>
                </a:cubicBezTo>
                <a:close/>
                <a:moveTo>
                  <a:pt x="273186" y="220471"/>
                </a:moveTo>
                <a:lnTo>
                  <a:pt x="246229" y="220471"/>
                </a:lnTo>
                <a:cubicBezTo>
                  <a:pt x="239041" y="220471"/>
                  <a:pt x="233650" y="226461"/>
                  <a:pt x="233650" y="233051"/>
                </a:cubicBezTo>
                <a:lnTo>
                  <a:pt x="233650" y="265398"/>
                </a:lnTo>
                <a:lnTo>
                  <a:pt x="201901" y="265398"/>
                </a:lnTo>
                <a:lnTo>
                  <a:pt x="201901" y="200703"/>
                </a:lnTo>
                <a:lnTo>
                  <a:pt x="272587" y="200703"/>
                </a:lnTo>
                <a:cubicBezTo>
                  <a:pt x="272587" y="207891"/>
                  <a:pt x="273186" y="214481"/>
                  <a:pt x="273186" y="220471"/>
                </a:cubicBezTo>
                <a:close/>
                <a:moveTo>
                  <a:pt x="201901" y="176142"/>
                </a:moveTo>
                <a:lnTo>
                  <a:pt x="201901" y="34771"/>
                </a:lnTo>
                <a:cubicBezTo>
                  <a:pt x="210287" y="40761"/>
                  <a:pt x="219872" y="49746"/>
                  <a:pt x="228857" y="62326"/>
                </a:cubicBezTo>
                <a:cubicBezTo>
                  <a:pt x="253418" y="94674"/>
                  <a:pt x="264799" y="136606"/>
                  <a:pt x="270190" y="176142"/>
                </a:cubicBezTo>
                <a:lnTo>
                  <a:pt x="201901" y="176142"/>
                </a:lnTo>
                <a:lnTo>
                  <a:pt x="201901" y="176142"/>
                </a:lnTo>
                <a:close/>
                <a:moveTo>
                  <a:pt x="176142" y="36568"/>
                </a:moveTo>
                <a:lnTo>
                  <a:pt x="176142" y="176142"/>
                </a:lnTo>
                <a:lnTo>
                  <a:pt x="110249" y="176142"/>
                </a:lnTo>
                <a:cubicBezTo>
                  <a:pt x="112645" y="130616"/>
                  <a:pt x="126423" y="91679"/>
                  <a:pt x="152181" y="60529"/>
                </a:cubicBezTo>
                <a:cubicBezTo>
                  <a:pt x="160567" y="50345"/>
                  <a:pt x="168954" y="42558"/>
                  <a:pt x="176142" y="36568"/>
                </a:cubicBezTo>
                <a:lnTo>
                  <a:pt x="176142" y="36568"/>
                </a:lnTo>
                <a:close/>
                <a:moveTo>
                  <a:pt x="176142" y="201302"/>
                </a:moveTo>
                <a:lnTo>
                  <a:pt x="176142" y="265997"/>
                </a:lnTo>
                <a:cubicBezTo>
                  <a:pt x="169553" y="266596"/>
                  <a:pt x="164162" y="271988"/>
                  <a:pt x="164162" y="278577"/>
                </a:cubicBezTo>
                <a:lnTo>
                  <a:pt x="164162" y="328896"/>
                </a:lnTo>
                <a:cubicBezTo>
                  <a:pt x="140200" y="303736"/>
                  <a:pt x="113244" y="263002"/>
                  <a:pt x="110249" y="201302"/>
                </a:cubicBezTo>
                <a:lnTo>
                  <a:pt x="176142" y="201302"/>
                </a:lnTo>
                <a:close/>
                <a:moveTo>
                  <a:pt x="336084" y="114442"/>
                </a:moveTo>
                <a:cubicBezTo>
                  <a:pt x="345070" y="134809"/>
                  <a:pt x="350461" y="155176"/>
                  <a:pt x="352258" y="175543"/>
                </a:cubicBezTo>
                <a:lnTo>
                  <a:pt x="295350" y="175543"/>
                </a:lnTo>
                <a:cubicBezTo>
                  <a:pt x="292954" y="153978"/>
                  <a:pt x="288761" y="134210"/>
                  <a:pt x="282770" y="115640"/>
                </a:cubicBezTo>
                <a:cubicBezTo>
                  <a:pt x="271988" y="82094"/>
                  <a:pt x="258210" y="55737"/>
                  <a:pt x="237244" y="32374"/>
                </a:cubicBezTo>
                <a:cubicBezTo>
                  <a:pt x="245031" y="34771"/>
                  <a:pt x="253418" y="37766"/>
                  <a:pt x="261205" y="40761"/>
                </a:cubicBezTo>
                <a:cubicBezTo>
                  <a:pt x="294751" y="55737"/>
                  <a:pt x="321108" y="81495"/>
                  <a:pt x="336084" y="114442"/>
                </a:cubicBezTo>
                <a:close/>
                <a:moveTo>
                  <a:pt x="99466" y="52142"/>
                </a:moveTo>
                <a:cubicBezTo>
                  <a:pt x="113244" y="43157"/>
                  <a:pt x="128220" y="36568"/>
                  <a:pt x="143196" y="31775"/>
                </a:cubicBezTo>
                <a:cubicBezTo>
                  <a:pt x="140200" y="35370"/>
                  <a:pt x="136606" y="38964"/>
                  <a:pt x="133611" y="42558"/>
                </a:cubicBezTo>
                <a:cubicBezTo>
                  <a:pt x="112645" y="67717"/>
                  <a:pt x="88084" y="110249"/>
                  <a:pt x="85089" y="175543"/>
                </a:cubicBezTo>
                <a:lnTo>
                  <a:pt x="26384" y="175543"/>
                </a:lnTo>
                <a:cubicBezTo>
                  <a:pt x="29978" y="125824"/>
                  <a:pt x="56935" y="80297"/>
                  <a:pt x="99466" y="52142"/>
                </a:cubicBezTo>
                <a:lnTo>
                  <a:pt x="99466" y="52142"/>
                </a:lnTo>
                <a:close/>
                <a:moveTo>
                  <a:pt x="26384" y="201302"/>
                </a:moveTo>
                <a:lnTo>
                  <a:pt x="85089" y="201302"/>
                </a:lnTo>
                <a:cubicBezTo>
                  <a:pt x="88084" y="270790"/>
                  <a:pt x="117437" y="316915"/>
                  <a:pt x="144993" y="345669"/>
                </a:cubicBezTo>
                <a:cubicBezTo>
                  <a:pt x="79698" y="326500"/>
                  <a:pt x="31176" y="268993"/>
                  <a:pt x="26384" y="201302"/>
                </a:cubicBezTo>
                <a:lnTo>
                  <a:pt x="26384" y="201302"/>
                </a:lnTo>
                <a:close/>
                <a:moveTo>
                  <a:pt x="189920" y="411562"/>
                </a:moveTo>
                <a:lnTo>
                  <a:pt x="189920" y="327099"/>
                </a:lnTo>
                <a:cubicBezTo>
                  <a:pt x="198306" y="334886"/>
                  <a:pt x="208490" y="340877"/>
                  <a:pt x="219872" y="345669"/>
                </a:cubicBezTo>
                <a:lnTo>
                  <a:pt x="219872" y="363041"/>
                </a:lnTo>
                <a:cubicBezTo>
                  <a:pt x="220471" y="379814"/>
                  <a:pt x="245031" y="379814"/>
                  <a:pt x="245630" y="363041"/>
                </a:cubicBezTo>
                <a:lnTo>
                  <a:pt x="245630" y="353456"/>
                </a:lnTo>
                <a:cubicBezTo>
                  <a:pt x="271389" y="358848"/>
                  <a:pt x="307930" y="358848"/>
                  <a:pt x="333688" y="352857"/>
                </a:cubicBezTo>
                <a:lnTo>
                  <a:pt x="333688" y="363041"/>
                </a:lnTo>
                <a:cubicBezTo>
                  <a:pt x="334287" y="379814"/>
                  <a:pt x="358847" y="379814"/>
                  <a:pt x="359447" y="363041"/>
                </a:cubicBezTo>
                <a:lnTo>
                  <a:pt x="359447" y="345070"/>
                </a:lnTo>
                <a:cubicBezTo>
                  <a:pt x="370229" y="340278"/>
                  <a:pt x="379814" y="334287"/>
                  <a:pt x="387601" y="327099"/>
                </a:cubicBezTo>
                <a:lnTo>
                  <a:pt x="387601" y="411562"/>
                </a:lnTo>
                <a:lnTo>
                  <a:pt x="189920" y="411562"/>
                </a:lnTo>
                <a:lnTo>
                  <a:pt x="189920" y="41156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" name="Google Shape;1512;p53">
            <a:extLst>
              <a:ext uri="{FF2B5EF4-FFF2-40B4-BE49-F238E27FC236}">
                <a16:creationId xmlns:a16="http://schemas.microsoft.com/office/drawing/2014/main" id="{A362A4CA-8276-4E76-F28A-09FC2EADC4DD}"/>
              </a:ext>
            </a:extLst>
          </p:cNvPr>
          <p:cNvGrpSpPr/>
          <p:nvPr/>
        </p:nvGrpSpPr>
        <p:grpSpPr>
          <a:xfrm>
            <a:off x="5111196" y="1573401"/>
            <a:ext cx="316327" cy="315751"/>
            <a:chOff x="1369163" y="1441407"/>
            <a:chExt cx="437520" cy="436723"/>
          </a:xfrm>
        </p:grpSpPr>
        <p:sp>
          <p:nvSpPr>
            <p:cNvPr id="6" name="Google Shape;1513;p53">
              <a:extLst>
                <a:ext uri="{FF2B5EF4-FFF2-40B4-BE49-F238E27FC236}">
                  <a16:creationId xmlns:a16="http://schemas.microsoft.com/office/drawing/2014/main" id="{5572565F-CC02-701F-C4B7-449C91910829}"/>
                </a:ext>
              </a:extLst>
            </p:cNvPr>
            <p:cNvSpPr/>
            <p:nvPr/>
          </p:nvSpPr>
          <p:spPr>
            <a:xfrm>
              <a:off x="1369163" y="1441407"/>
              <a:ext cx="437520" cy="436723"/>
            </a:xfrm>
            <a:custGeom>
              <a:avLst/>
              <a:gdLst/>
              <a:ahLst/>
              <a:cxnLst/>
              <a:rect l="l" t="t" r="r" b="b"/>
              <a:pathLst>
                <a:path w="437520" h="436723" extrusionOk="0">
                  <a:moveTo>
                    <a:pt x="424342" y="94048"/>
                  </a:moveTo>
                  <a:cubicBezTo>
                    <a:pt x="437521" y="47324"/>
                    <a:pt x="437521" y="14377"/>
                    <a:pt x="437521" y="12580"/>
                  </a:cubicBezTo>
                  <a:cubicBezTo>
                    <a:pt x="437521" y="8985"/>
                    <a:pt x="436323" y="5990"/>
                    <a:pt x="433328" y="3594"/>
                  </a:cubicBezTo>
                  <a:cubicBezTo>
                    <a:pt x="430932" y="1198"/>
                    <a:pt x="427337" y="0"/>
                    <a:pt x="423743" y="0"/>
                  </a:cubicBezTo>
                  <a:cubicBezTo>
                    <a:pt x="318912" y="4193"/>
                    <a:pt x="219473" y="53913"/>
                    <a:pt x="155975" y="137778"/>
                  </a:cubicBezTo>
                  <a:lnTo>
                    <a:pt x="81695" y="134184"/>
                  </a:lnTo>
                  <a:cubicBezTo>
                    <a:pt x="78101" y="134184"/>
                    <a:pt x="74507" y="135382"/>
                    <a:pt x="72111" y="137778"/>
                  </a:cubicBezTo>
                  <a:lnTo>
                    <a:pt x="3821" y="206067"/>
                  </a:lnTo>
                  <a:cubicBezTo>
                    <a:pt x="227" y="209662"/>
                    <a:pt x="-971" y="214454"/>
                    <a:pt x="826" y="218647"/>
                  </a:cubicBezTo>
                  <a:cubicBezTo>
                    <a:pt x="2024" y="222840"/>
                    <a:pt x="5618" y="226435"/>
                    <a:pt x="10410" y="227633"/>
                  </a:cubicBezTo>
                  <a:lnTo>
                    <a:pt x="89483" y="244406"/>
                  </a:lnTo>
                  <a:cubicBezTo>
                    <a:pt x="78700" y="264773"/>
                    <a:pt x="72111" y="279150"/>
                    <a:pt x="70913" y="280348"/>
                  </a:cubicBezTo>
                  <a:cubicBezTo>
                    <a:pt x="68516" y="285140"/>
                    <a:pt x="69714" y="291130"/>
                    <a:pt x="73309" y="294724"/>
                  </a:cubicBezTo>
                  <a:lnTo>
                    <a:pt x="79299" y="300715"/>
                  </a:lnTo>
                  <a:cubicBezTo>
                    <a:pt x="73309" y="303111"/>
                    <a:pt x="67318" y="306705"/>
                    <a:pt x="62526" y="311497"/>
                  </a:cubicBezTo>
                  <a:cubicBezTo>
                    <a:pt x="58932" y="315091"/>
                    <a:pt x="55338" y="319884"/>
                    <a:pt x="53541" y="324676"/>
                  </a:cubicBezTo>
                  <a:lnTo>
                    <a:pt x="2623" y="416927"/>
                  </a:lnTo>
                  <a:cubicBezTo>
                    <a:pt x="-372" y="421719"/>
                    <a:pt x="826" y="428309"/>
                    <a:pt x="5019" y="431903"/>
                  </a:cubicBezTo>
                  <a:cubicBezTo>
                    <a:pt x="7415" y="434299"/>
                    <a:pt x="11009" y="435497"/>
                    <a:pt x="14004" y="435497"/>
                  </a:cubicBezTo>
                  <a:cubicBezTo>
                    <a:pt x="15801" y="435497"/>
                    <a:pt x="18198" y="434898"/>
                    <a:pt x="19995" y="433700"/>
                  </a:cubicBezTo>
                  <a:lnTo>
                    <a:pt x="112845" y="383980"/>
                  </a:lnTo>
                  <a:cubicBezTo>
                    <a:pt x="114043" y="383381"/>
                    <a:pt x="115840" y="382782"/>
                    <a:pt x="117038" y="381584"/>
                  </a:cubicBezTo>
                  <a:cubicBezTo>
                    <a:pt x="117038" y="381584"/>
                    <a:pt x="117038" y="381584"/>
                    <a:pt x="117637" y="381584"/>
                  </a:cubicBezTo>
                  <a:cubicBezTo>
                    <a:pt x="120632" y="379787"/>
                    <a:pt x="123627" y="377391"/>
                    <a:pt x="126024" y="374995"/>
                  </a:cubicBezTo>
                  <a:cubicBezTo>
                    <a:pt x="130816" y="370203"/>
                    <a:pt x="134410" y="364212"/>
                    <a:pt x="136806" y="358222"/>
                  </a:cubicBezTo>
                  <a:lnTo>
                    <a:pt x="143396" y="364811"/>
                  </a:lnTo>
                  <a:cubicBezTo>
                    <a:pt x="147589" y="369004"/>
                    <a:pt x="153579" y="369604"/>
                    <a:pt x="158371" y="367207"/>
                  </a:cubicBezTo>
                  <a:cubicBezTo>
                    <a:pt x="160169" y="366009"/>
                    <a:pt x="173347" y="358821"/>
                    <a:pt x="192516" y="348038"/>
                  </a:cubicBezTo>
                  <a:lnTo>
                    <a:pt x="209289" y="426512"/>
                  </a:lnTo>
                  <a:cubicBezTo>
                    <a:pt x="211086" y="436096"/>
                    <a:pt x="223666" y="440290"/>
                    <a:pt x="230854" y="433101"/>
                  </a:cubicBezTo>
                  <a:lnTo>
                    <a:pt x="299144" y="364811"/>
                  </a:lnTo>
                  <a:cubicBezTo>
                    <a:pt x="301540" y="362415"/>
                    <a:pt x="303338" y="358821"/>
                    <a:pt x="302738" y="355227"/>
                  </a:cubicBezTo>
                  <a:lnTo>
                    <a:pt x="299144" y="281546"/>
                  </a:lnTo>
                  <a:cubicBezTo>
                    <a:pt x="312323" y="271961"/>
                    <a:pt x="323705" y="262976"/>
                    <a:pt x="332091" y="254589"/>
                  </a:cubicBezTo>
                  <a:cubicBezTo>
                    <a:pt x="381811" y="204270"/>
                    <a:pt x="407569" y="152155"/>
                    <a:pt x="424342" y="94048"/>
                  </a:cubicBezTo>
                  <a:lnTo>
                    <a:pt x="424342" y="94048"/>
                  </a:lnTo>
                  <a:close/>
                  <a:moveTo>
                    <a:pt x="399782" y="88058"/>
                  </a:moveTo>
                  <a:cubicBezTo>
                    <a:pt x="396787" y="97642"/>
                    <a:pt x="393791" y="108425"/>
                    <a:pt x="388999" y="119807"/>
                  </a:cubicBezTo>
                  <a:lnTo>
                    <a:pt x="317115" y="47923"/>
                  </a:lnTo>
                  <a:cubicBezTo>
                    <a:pt x="347067" y="36541"/>
                    <a:pt x="378217" y="28754"/>
                    <a:pt x="411164" y="26358"/>
                  </a:cubicBezTo>
                  <a:cubicBezTo>
                    <a:pt x="409965" y="40135"/>
                    <a:pt x="406970" y="61700"/>
                    <a:pt x="399782" y="88058"/>
                  </a:cubicBezTo>
                  <a:close/>
                  <a:moveTo>
                    <a:pt x="39164" y="207865"/>
                  </a:moveTo>
                  <a:lnTo>
                    <a:pt x="86487" y="160541"/>
                  </a:lnTo>
                  <a:lnTo>
                    <a:pt x="138603" y="162937"/>
                  </a:lnTo>
                  <a:cubicBezTo>
                    <a:pt x="125425" y="182705"/>
                    <a:pt x="112845" y="203072"/>
                    <a:pt x="102661" y="221642"/>
                  </a:cubicBezTo>
                  <a:lnTo>
                    <a:pt x="39164" y="207865"/>
                  </a:lnTo>
                  <a:close/>
                  <a:moveTo>
                    <a:pt x="117038" y="302512"/>
                  </a:moveTo>
                  <a:lnTo>
                    <a:pt x="97869" y="283343"/>
                  </a:lnTo>
                  <a:cubicBezTo>
                    <a:pt x="100864" y="277352"/>
                    <a:pt x="105656" y="267768"/>
                    <a:pt x="111647" y="256386"/>
                  </a:cubicBezTo>
                  <a:lnTo>
                    <a:pt x="136806" y="281546"/>
                  </a:lnTo>
                  <a:lnTo>
                    <a:pt x="117038" y="302512"/>
                  </a:lnTo>
                  <a:close/>
                  <a:moveTo>
                    <a:pt x="108053" y="357623"/>
                  </a:moveTo>
                  <a:cubicBezTo>
                    <a:pt x="106855" y="358821"/>
                    <a:pt x="105656" y="360019"/>
                    <a:pt x="104458" y="360618"/>
                  </a:cubicBezTo>
                  <a:cubicBezTo>
                    <a:pt x="104458" y="360618"/>
                    <a:pt x="104458" y="360618"/>
                    <a:pt x="104458" y="360618"/>
                  </a:cubicBezTo>
                  <a:cubicBezTo>
                    <a:pt x="103859" y="361217"/>
                    <a:pt x="103260" y="361217"/>
                    <a:pt x="102661" y="361816"/>
                  </a:cubicBezTo>
                  <a:cubicBezTo>
                    <a:pt x="102661" y="361816"/>
                    <a:pt x="102062" y="361816"/>
                    <a:pt x="102062" y="362415"/>
                  </a:cubicBezTo>
                  <a:lnTo>
                    <a:pt x="46352" y="392367"/>
                  </a:lnTo>
                  <a:lnTo>
                    <a:pt x="76304" y="337855"/>
                  </a:lnTo>
                  <a:cubicBezTo>
                    <a:pt x="76304" y="337256"/>
                    <a:pt x="76903" y="337256"/>
                    <a:pt x="76903" y="336657"/>
                  </a:cubicBezTo>
                  <a:cubicBezTo>
                    <a:pt x="78101" y="334261"/>
                    <a:pt x="79299" y="332464"/>
                    <a:pt x="81096" y="330666"/>
                  </a:cubicBezTo>
                  <a:cubicBezTo>
                    <a:pt x="88884" y="322879"/>
                    <a:pt x="100864" y="322879"/>
                    <a:pt x="108652" y="330666"/>
                  </a:cubicBezTo>
                  <a:cubicBezTo>
                    <a:pt x="115840" y="337256"/>
                    <a:pt x="115840" y="349835"/>
                    <a:pt x="108053" y="357623"/>
                  </a:cubicBezTo>
                  <a:lnTo>
                    <a:pt x="108053" y="357623"/>
                  </a:lnTo>
                  <a:close/>
                  <a:moveTo>
                    <a:pt x="154777" y="340251"/>
                  </a:moveTo>
                  <a:lnTo>
                    <a:pt x="135608" y="321082"/>
                  </a:lnTo>
                  <a:lnTo>
                    <a:pt x="155975" y="300715"/>
                  </a:lnTo>
                  <a:lnTo>
                    <a:pt x="181135" y="325874"/>
                  </a:lnTo>
                  <a:cubicBezTo>
                    <a:pt x="169753" y="331864"/>
                    <a:pt x="160768" y="336657"/>
                    <a:pt x="154777" y="340251"/>
                  </a:cubicBezTo>
                  <a:lnTo>
                    <a:pt x="154777" y="340251"/>
                  </a:lnTo>
                  <a:close/>
                  <a:moveTo>
                    <a:pt x="276980" y="350435"/>
                  </a:moveTo>
                  <a:lnTo>
                    <a:pt x="229656" y="397758"/>
                  </a:lnTo>
                  <a:lnTo>
                    <a:pt x="215879" y="334261"/>
                  </a:lnTo>
                  <a:cubicBezTo>
                    <a:pt x="234449" y="323478"/>
                    <a:pt x="255415" y="310898"/>
                    <a:pt x="274584" y="297720"/>
                  </a:cubicBezTo>
                  <a:lnTo>
                    <a:pt x="276980" y="350435"/>
                  </a:lnTo>
                  <a:close/>
                  <a:moveTo>
                    <a:pt x="314120" y="236019"/>
                  </a:moveTo>
                  <a:cubicBezTo>
                    <a:pt x="292555" y="257584"/>
                    <a:pt x="242835" y="288734"/>
                    <a:pt x="203299" y="312096"/>
                  </a:cubicBezTo>
                  <a:lnTo>
                    <a:pt x="173347" y="282145"/>
                  </a:lnTo>
                  <a:lnTo>
                    <a:pt x="215280" y="240212"/>
                  </a:lnTo>
                  <a:cubicBezTo>
                    <a:pt x="220072" y="235420"/>
                    <a:pt x="220072" y="227034"/>
                    <a:pt x="215280" y="222241"/>
                  </a:cubicBezTo>
                  <a:cubicBezTo>
                    <a:pt x="210487" y="217449"/>
                    <a:pt x="202101" y="217449"/>
                    <a:pt x="197309" y="222241"/>
                  </a:cubicBezTo>
                  <a:lnTo>
                    <a:pt x="155376" y="264174"/>
                  </a:lnTo>
                  <a:lnTo>
                    <a:pt x="124826" y="233623"/>
                  </a:lnTo>
                  <a:cubicBezTo>
                    <a:pt x="126024" y="231826"/>
                    <a:pt x="127222" y="229430"/>
                    <a:pt x="128420" y="227633"/>
                  </a:cubicBezTo>
                  <a:cubicBezTo>
                    <a:pt x="154777" y="181507"/>
                    <a:pt x="180536" y="145565"/>
                    <a:pt x="202101" y="124000"/>
                  </a:cubicBezTo>
                  <a:cubicBezTo>
                    <a:pt x="228458" y="97642"/>
                    <a:pt x="259009" y="75478"/>
                    <a:pt x="292555" y="59304"/>
                  </a:cubicBezTo>
                  <a:lnTo>
                    <a:pt x="378816" y="145565"/>
                  </a:lnTo>
                  <a:cubicBezTo>
                    <a:pt x="363840" y="174918"/>
                    <a:pt x="343473" y="206666"/>
                    <a:pt x="314120" y="23601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1514;p53">
              <a:extLst>
                <a:ext uri="{FF2B5EF4-FFF2-40B4-BE49-F238E27FC236}">
                  <a16:creationId xmlns:a16="http://schemas.microsoft.com/office/drawing/2014/main" id="{B9D5B337-18FA-3800-A541-305A6BD34083}"/>
                </a:ext>
              </a:extLst>
            </p:cNvPr>
            <p:cNvSpPr/>
            <p:nvPr/>
          </p:nvSpPr>
          <p:spPr>
            <a:xfrm>
              <a:off x="1591620" y="1550348"/>
              <a:ext cx="106721" cy="106721"/>
            </a:xfrm>
            <a:custGeom>
              <a:avLst/>
              <a:gdLst/>
              <a:ahLst/>
              <a:cxnLst/>
              <a:rect l="l" t="t" r="r" b="b"/>
              <a:pathLst>
                <a:path w="106721" h="106721" extrusionOk="0">
                  <a:moveTo>
                    <a:pt x="91063" y="15658"/>
                  </a:moveTo>
                  <a:cubicBezTo>
                    <a:pt x="57518" y="-17888"/>
                    <a:pt x="-589" y="6073"/>
                    <a:pt x="10" y="53397"/>
                  </a:cubicBezTo>
                  <a:cubicBezTo>
                    <a:pt x="-589" y="82150"/>
                    <a:pt x="24571" y="107310"/>
                    <a:pt x="53324" y="106711"/>
                  </a:cubicBezTo>
                  <a:cubicBezTo>
                    <a:pt x="100648" y="107310"/>
                    <a:pt x="124609" y="49204"/>
                    <a:pt x="91063" y="15658"/>
                  </a:cubicBezTo>
                  <a:close/>
                  <a:moveTo>
                    <a:pt x="73092" y="73165"/>
                  </a:moveTo>
                  <a:cubicBezTo>
                    <a:pt x="62909" y="83947"/>
                    <a:pt x="44339" y="83947"/>
                    <a:pt x="33556" y="73165"/>
                  </a:cubicBezTo>
                  <a:cubicBezTo>
                    <a:pt x="22774" y="62981"/>
                    <a:pt x="22774" y="44411"/>
                    <a:pt x="33556" y="33629"/>
                  </a:cubicBezTo>
                  <a:cubicBezTo>
                    <a:pt x="44339" y="22846"/>
                    <a:pt x="62310" y="22846"/>
                    <a:pt x="73092" y="33629"/>
                  </a:cubicBezTo>
                  <a:cubicBezTo>
                    <a:pt x="83875" y="45010"/>
                    <a:pt x="83875" y="62382"/>
                    <a:pt x="73092" y="73165"/>
                  </a:cubicBezTo>
                  <a:lnTo>
                    <a:pt x="73092" y="7316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DBF1E8ED-2AE0-1E0C-5109-ED20FF9806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8422" y="5669972"/>
            <a:ext cx="4363059" cy="24768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43F9776-511E-7DA1-152F-4859B24B44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8272" y="5283053"/>
            <a:ext cx="5046103" cy="2864600"/>
          </a:xfrm>
          <a:prstGeom prst="rect">
            <a:avLst/>
          </a:prstGeom>
        </p:spPr>
      </p:pic>
      <p:sp>
        <p:nvSpPr>
          <p:cNvPr id="10" name="Google Shape;1361;p44">
            <a:extLst>
              <a:ext uri="{FF2B5EF4-FFF2-40B4-BE49-F238E27FC236}">
                <a16:creationId xmlns:a16="http://schemas.microsoft.com/office/drawing/2014/main" id="{ACC8BA1F-CAE5-054B-2406-373FA4BBB213}"/>
              </a:ext>
            </a:extLst>
          </p:cNvPr>
          <p:cNvSpPr txBox="1">
            <a:spLocks/>
          </p:cNvSpPr>
          <p:nvPr/>
        </p:nvSpPr>
        <p:spPr>
          <a:xfrm>
            <a:off x="4912391" y="2298805"/>
            <a:ext cx="2903700" cy="24759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marL="171450" indent="-171450">
              <a:lnSpc>
                <a:spcPct val="150000"/>
              </a:lnSpc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pt-PT" dirty="0" err="1"/>
              <a:t>Axícones</a:t>
            </a:r>
            <a:endParaRPr lang="pt-PT" dirty="0"/>
          </a:p>
          <a:p>
            <a:pPr marL="171450" indent="-171450">
              <a:lnSpc>
                <a:spcPct val="150000"/>
              </a:lnSpc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Lentes</a:t>
            </a:r>
            <a:r>
              <a:rPr lang="en-US" dirty="0"/>
              <a:t> </a:t>
            </a:r>
            <a:r>
              <a:rPr lang="pt-PT" dirty="0"/>
              <a:t>cilíndricas</a:t>
            </a:r>
          </a:p>
          <a:p>
            <a:pPr marL="171450" indent="-171450">
              <a:lnSpc>
                <a:spcPct val="150000"/>
              </a:lnSpc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Placas</a:t>
            </a:r>
            <a:r>
              <a:rPr lang="en-US" dirty="0"/>
              <a:t> de </a:t>
            </a:r>
            <a:r>
              <a:rPr lang="en-US" dirty="0" err="1"/>
              <a:t>fase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espiral</a:t>
            </a:r>
            <a:endParaRPr lang="en-US" dirty="0"/>
          </a:p>
          <a:p>
            <a:pPr marL="171450" indent="-171450">
              <a:lnSpc>
                <a:spcPct val="150000"/>
              </a:lnSpc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Placas</a:t>
            </a:r>
            <a:r>
              <a:rPr lang="en-US" dirty="0"/>
              <a:t>-Q</a:t>
            </a:r>
          </a:p>
          <a:p>
            <a:pPr marL="171450" indent="-171450">
              <a:lnSpc>
                <a:spcPct val="150000"/>
              </a:lnSpc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pt-PT" dirty="0"/>
              <a:t>Moduladores</a:t>
            </a:r>
            <a:r>
              <a:rPr lang="en-US" dirty="0"/>
              <a:t> </a:t>
            </a:r>
            <a:r>
              <a:rPr lang="pt-PT" dirty="0"/>
              <a:t>espaciais</a:t>
            </a:r>
            <a:r>
              <a:rPr lang="en-US" dirty="0"/>
              <a:t> de luz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0478C1D-F2F4-466E-303F-4EF3564AE6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9832" y="1652165"/>
            <a:ext cx="4010585" cy="172426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830C9B0-C326-1EDA-DEEC-49D5909CE5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5020" y="1385367"/>
            <a:ext cx="5296639" cy="263879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9F294A67-5745-8CEE-0BEA-2FC198F5A1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9982" y="1551807"/>
            <a:ext cx="6273129" cy="263879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C504E215-C7FD-8AD5-814A-F2A3B5685F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81777" y="1744619"/>
            <a:ext cx="5112808" cy="190408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71AED861-17EB-DA83-239F-43895074FAA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30659" y="1452051"/>
            <a:ext cx="5820587" cy="2572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96246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361;p44">
            <a:extLst>
              <a:ext uri="{FF2B5EF4-FFF2-40B4-BE49-F238E27FC236}">
                <a16:creationId xmlns:a16="http://schemas.microsoft.com/office/drawing/2014/main" id="{0F3F915E-8DD8-3013-B52E-6FF8C88047B9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2667001" y="509726"/>
            <a:ext cx="4191000" cy="4878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</a:pPr>
            <a:r>
              <a:rPr lang="en-US" sz="2000" b="1" dirty="0" err="1"/>
              <a:t>Moduladores</a:t>
            </a:r>
            <a:r>
              <a:rPr lang="en-US" sz="2000" b="1" dirty="0"/>
              <a:t> </a:t>
            </a:r>
            <a:r>
              <a:rPr lang="en-US" sz="2000" b="1" dirty="0" err="1"/>
              <a:t>espaciais</a:t>
            </a:r>
            <a:r>
              <a:rPr lang="en-US" sz="2000" b="1" dirty="0"/>
              <a:t> de luz</a:t>
            </a:r>
            <a:endParaRPr sz="2000" b="1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B5A3408E-78F0-88D1-4AD0-D73158F8B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8948" y="1236345"/>
            <a:ext cx="5046103" cy="2864600"/>
          </a:xfrm>
          <a:prstGeom prst="rect">
            <a:avLst/>
          </a:prstGeom>
        </p:spPr>
      </p:pic>
      <p:sp>
        <p:nvSpPr>
          <p:cNvPr id="23" name="Google Shape;1262;p37">
            <a:extLst>
              <a:ext uri="{FF2B5EF4-FFF2-40B4-BE49-F238E27FC236}">
                <a16:creationId xmlns:a16="http://schemas.microsoft.com/office/drawing/2014/main" id="{F3A93E48-27F3-B06A-1EFE-B1630FEE33C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90630" y="-642556"/>
            <a:ext cx="608959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Setup experimental e GUI</a:t>
            </a:r>
          </a:p>
        </p:txBody>
      </p:sp>
      <p:sp>
        <p:nvSpPr>
          <p:cNvPr id="24" name="Google Shape;1239;p35">
            <a:extLst>
              <a:ext uri="{FF2B5EF4-FFF2-40B4-BE49-F238E27FC236}">
                <a16:creationId xmlns:a16="http://schemas.microsoft.com/office/drawing/2014/main" id="{43FF7462-9140-727E-2A26-6E3FDE38420D}"/>
              </a:ext>
            </a:extLst>
          </p:cNvPr>
          <p:cNvSpPr txBox="1">
            <a:spLocks/>
          </p:cNvSpPr>
          <p:nvPr/>
        </p:nvSpPr>
        <p:spPr>
          <a:xfrm>
            <a:off x="818888" y="-580006"/>
            <a:ext cx="796829" cy="447600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marL="0" indent="0" algn="ctr"/>
            <a:r>
              <a:rPr lang="en" sz="3000" b="1" dirty="0"/>
              <a:t>04</a:t>
            </a:r>
          </a:p>
        </p:txBody>
      </p:sp>
      <p:sp>
        <p:nvSpPr>
          <p:cNvPr id="25" name="Google Shape;1360;p44">
            <a:extLst>
              <a:ext uri="{FF2B5EF4-FFF2-40B4-BE49-F238E27FC236}">
                <a16:creationId xmlns:a16="http://schemas.microsoft.com/office/drawing/2014/main" id="{EF29B3EA-764C-580B-7301-13F0CE579371}"/>
              </a:ext>
            </a:extLst>
          </p:cNvPr>
          <p:cNvSpPr txBox="1">
            <a:spLocks/>
          </p:cNvSpPr>
          <p:nvPr/>
        </p:nvSpPr>
        <p:spPr>
          <a:xfrm>
            <a:off x="-2198551" y="1756535"/>
            <a:ext cx="792335" cy="4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marL="0" indent="0"/>
            <a:r>
              <a:rPr lang="pt-PT" sz="1600" b="1"/>
              <a:t>Setup</a:t>
            </a:r>
            <a:endParaRPr lang="pt-PT" sz="1600" b="1" dirty="0"/>
          </a:p>
        </p:txBody>
      </p:sp>
      <p:sp>
        <p:nvSpPr>
          <p:cNvPr id="26" name="Google Shape;1363;p44">
            <a:extLst>
              <a:ext uri="{FF2B5EF4-FFF2-40B4-BE49-F238E27FC236}">
                <a16:creationId xmlns:a16="http://schemas.microsoft.com/office/drawing/2014/main" id="{6562AE29-E19E-5857-9C6F-AFB607997284}"/>
              </a:ext>
            </a:extLst>
          </p:cNvPr>
          <p:cNvSpPr/>
          <p:nvPr/>
        </p:nvSpPr>
        <p:spPr>
          <a:xfrm>
            <a:off x="-2101843" y="1236345"/>
            <a:ext cx="546600" cy="5466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27" name="Google Shape;1660;p53">
            <a:extLst>
              <a:ext uri="{FF2B5EF4-FFF2-40B4-BE49-F238E27FC236}">
                <a16:creationId xmlns:a16="http://schemas.microsoft.com/office/drawing/2014/main" id="{347B5F79-8B66-4430-B0B7-7BABEE1284BF}"/>
              </a:ext>
            </a:extLst>
          </p:cNvPr>
          <p:cNvGrpSpPr/>
          <p:nvPr/>
        </p:nvGrpSpPr>
        <p:grpSpPr>
          <a:xfrm>
            <a:off x="-1986125" y="1368765"/>
            <a:ext cx="315163" cy="315406"/>
            <a:chOff x="2341471" y="3576361"/>
            <a:chExt cx="435910" cy="436246"/>
          </a:xfrm>
        </p:grpSpPr>
        <p:sp>
          <p:nvSpPr>
            <p:cNvPr id="28" name="Google Shape;1661;p53">
              <a:extLst>
                <a:ext uri="{FF2B5EF4-FFF2-40B4-BE49-F238E27FC236}">
                  <a16:creationId xmlns:a16="http://schemas.microsoft.com/office/drawing/2014/main" id="{6D72BEFE-12F5-43AC-21F9-DA162A5511F1}"/>
                </a:ext>
              </a:extLst>
            </p:cNvPr>
            <p:cNvSpPr/>
            <p:nvPr/>
          </p:nvSpPr>
          <p:spPr>
            <a:xfrm>
              <a:off x="2522528" y="3654984"/>
              <a:ext cx="73081" cy="72932"/>
            </a:xfrm>
            <a:custGeom>
              <a:avLst/>
              <a:gdLst/>
              <a:ahLst/>
              <a:cxnLst/>
              <a:rect l="l" t="t" r="r" b="b"/>
              <a:pathLst>
                <a:path w="73081" h="72932" extrusionOk="0">
                  <a:moveTo>
                    <a:pt x="36541" y="72932"/>
                  </a:moveTo>
                  <a:cubicBezTo>
                    <a:pt x="56908" y="72932"/>
                    <a:pt x="73082" y="56758"/>
                    <a:pt x="73082" y="36391"/>
                  </a:cubicBezTo>
                  <a:cubicBezTo>
                    <a:pt x="71285" y="-12130"/>
                    <a:pt x="2396" y="-12130"/>
                    <a:pt x="0" y="36391"/>
                  </a:cubicBezTo>
                  <a:cubicBezTo>
                    <a:pt x="0" y="56758"/>
                    <a:pt x="16174" y="72932"/>
                    <a:pt x="36541" y="72932"/>
                  </a:cubicBezTo>
                  <a:close/>
                  <a:moveTo>
                    <a:pt x="36541" y="26208"/>
                  </a:moveTo>
                  <a:cubicBezTo>
                    <a:pt x="42531" y="26208"/>
                    <a:pt x="47324" y="31000"/>
                    <a:pt x="47324" y="36990"/>
                  </a:cubicBezTo>
                  <a:cubicBezTo>
                    <a:pt x="46725" y="51367"/>
                    <a:pt x="26357" y="51367"/>
                    <a:pt x="25758" y="36990"/>
                  </a:cubicBezTo>
                  <a:cubicBezTo>
                    <a:pt x="25758" y="31000"/>
                    <a:pt x="30551" y="26208"/>
                    <a:pt x="36541" y="2620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1662;p53">
              <a:extLst>
                <a:ext uri="{FF2B5EF4-FFF2-40B4-BE49-F238E27FC236}">
                  <a16:creationId xmlns:a16="http://schemas.microsoft.com/office/drawing/2014/main" id="{0B3D53B1-8F25-E6EB-4540-9669DF118CC8}"/>
                </a:ext>
              </a:extLst>
            </p:cNvPr>
            <p:cNvSpPr/>
            <p:nvPr/>
          </p:nvSpPr>
          <p:spPr>
            <a:xfrm>
              <a:off x="2341471" y="3576361"/>
              <a:ext cx="435910" cy="436246"/>
            </a:xfrm>
            <a:custGeom>
              <a:avLst/>
              <a:gdLst/>
              <a:ahLst/>
              <a:cxnLst/>
              <a:rect l="l" t="t" r="r" b="b"/>
              <a:pathLst>
                <a:path w="435910" h="436246" extrusionOk="0">
                  <a:moveTo>
                    <a:pt x="432053" y="258184"/>
                  </a:moveTo>
                  <a:lnTo>
                    <a:pt x="391318" y="213256"/>
                  </a:lnTo>
                  <a:cubicBezTo>
                    <a:pt x="388922" y="210860"/>
                    <a:pt x="385328" y="209063"/>
                    <a:pt x="381734" y="209063"/>
                  </a:cubicBezTo>
                  <a:lnTo>
                    <a:pt x="352381" y="209063"/>
                  </a:lnTo>
                  <a:cubicBezTo>
                    <a:pt x="345193" y="209063"/>
                    <a:pt x="339802" y="215053"/>
                    <a:pt x="339802" y="221642"/>
                  </a:cubicBezTo>
                  <a:lnTo>
                    <a:pt x="339802" y="230628"/>
                  </a:lnTo>
                  <a:lnTo>
                    <a:pt x="315241" y="230628"/>
                  </a:lnTo>
                  <a:cubicBezTo>
                    <a:pt x="306855" y="230628"/>
                    <a:pt x="299666" y="223440"/>
                    <a:pt x="299666" y="215053"/>
                  </a:cubicBezTo>
                  <a:lnTo>
                    <a:pt x="299666" y="195285"/>
                  </a:lnTo>
                  <a:cubicBezTo>
                    <a:pt x="300864" y="195285"/>
                    <a:pt x="302661" y="195285"/>
                    <a:pt x="303860" y="194686"/>
                  </a:cubicBezTo>
                  <a:cubicBezTo>
                    <a:pt x="306855" y="193488"/>
                    <a:pt x="309850" y="191092"/>
                    <a:pt x="311048" y="188097"/>
                  </a:cubicBezTo>
                  <a:lnTo>
                    <a:pt x="332014" y="146763"/>
                  </a:lnTo>
                  <a:cubicBezTo>
                    <a:pt x="333811" y="143768"/>
                    <a:pt x="333811" y="140174"/>
                    <a:pt x="332613" y="137179"/>
                  </a:cubicBezTo>
                  <a:cubicBezTo>
                    <a:pt x="331415" y="134184"/>
                    <a:pt x="329019" y="131188"/>
                    <a:pt x="326024" y="129990"/>
                  </a:cubicBezTo>
                  <a:lnTo>
                    <a:pt x="309251" y="121604"/>
                  </a:lnTo>
                  <a:cubicBezTo>
                    <a:pt x="309850" y="115614"/>
                    <a:pt x="309251" y="109024"/>
                    <a:pt x="308652" y="103034"/>
                  </a:cubicBezTo>
                  <a:lnTo>
                    <a:pt x="324826" y="93449"/>
                  </a:lnTo>
                  <a:cubicBezTo>
                    <a:pt x="327821" y="91652"/>
                    <a:pt x="329618" y="88657"/>
                    <a:pt x="330816" y="85662"/>
                  </a:cubicBezTo>
                  <a:cubicBezTo>
                    <a:pt x="331415" y="82667"/>
                    <a:pt x="331415" y="79072"/>
                    <a:pt x="329618" y="76077"/>
                  </a:cubicBezTo>
                  <a:lnTo>
                    <a:pt x="306256" y="36541"/>
                  </a:lnTo>
                  <a:cubicBezTo>
                    <a:pt x="302661" y="30551"/>
                    <a:pt x="294874" y="28155"/>
                    <a:pt x="288884" y="31749"/>
                  </a:cubicBezTo>
                  <a:lnTo>
                    <a:pt x="272710" y="41333"/>
                  </a:lnTo>
                  <a:cubicBezTo>
                    <a:pt x="266719" y="36541"/>
                    <a:pt x="260130" y="32947"/>
                    <a:pt x="252942" y="29952"/>
                  </a:cubicBezTo>
                  <a:lnTo>
                    <a:pt x="252942" y="12580"/>
                  </a:lnTo>
                  <a:cubicBezTo>
                    <a:pt x="252942" y="5391"/>
                    <a:pt x="246951" y="0"/>
                    <a:pt x="240362" y="0"/>
                  </a:cubicBezTo>
                  <a:lnTo>
                    <a:pt x="194236" y="0"/>
                  </a:lnTo>
                  <a:cubicBezTo>
                    <a:pt x="187048" y="0"/>
                    <a:pt x="181657" y="5990"/>
                    <a:pt x="181657" y="12580"/>
                  </a:cubicBezTo>
                  <a:lnTo>
                    <a:pt x="181657" y="29952"/>
                  </a:lnTo>
                  <a:cubicBezTo>
                    <a:pt x="172671" y="33546"/>
                    <a:pt x="164285" y="38937"/>
                    <a:pt x="157096" y="44927"/>
                  </a:cubicBezTo>
                  <a:lnTo>
                    <a:pt x="140323" y="36541"/>
                  </a:lnTo>
                  <a:cubicBezTo>
                    <a:pt x="137328" y="34744"/>
                    <a:pt x="133734" y="34744"/>
                    <a:pt x="130739" y="35942"/>
                  </a:cubicBezTo>
                  <a:cubicBezTo>
                    <a:pt x="127744" y="37140"/>
                    <a:pt x="124749" y="39536"/>
                    <a:pt x="123551" y="42532"/>
                  </a:cubicBezTo>
                  <a:lnTo>
                    <a:pt x="102584" y="83865"/>
                  </a:lnTo>
                  <a:cubicBezTo>
                    <a:pt x="100787" y="86860"/>
                    <a:pt x="100787" y="90454"/>
                    <a:pt x="101985" y="93449"/>
                  </a:cubicBezTo>
                  <a:cubicBezTo>
                    <a:pt x="103183" y="96445"/>
                    <a:pt x="105580" y="99440"/>
                    <a:pt x="108575" y="100638"/>
                  </a:cubicBezTo>
                  <a:lnTo>
                    <a:pt x="125348" y="109024"/>
                  </a:lnTo>
                  <a:cubicBezTo>
                    <a:pt x="124749" y="115014"/>
                    <a:pt x="125348" y="121604"/>
                    <a:pt x="125947" y="127594"/>
                  </a:cubicBezTo>
                  <a:lnTo>
                    <a:pt x="109773" y="137179"/>
                  </a:lnTo>
                  <a:cubicBezTo>
                    <a:pt x="103783" y="140773"/>
                    <a:pt x="101386" y="148561"/>
                    <a:pt x="104980" y="154551"/>
                  </a:cubicBezTo>
                  <a:lnTo>
                    <a:pt x="128343" y="194087"/>
                  </a:lnTo>
                  <a:cubicBezTo>
                    <a:pt x="130140" y="197082"/>
                    <a:pt x="132536" y="198879"/>
                    <a:pt x="135531" y="199478"/>
                  </a:cubicBezTo>
                  <a:lnTo>
                    <a:pt x="135531" y="215053"/>
                  </a:lnTo>
                  <a:cubicBezTo>
                    <a:pt x="135531" y="223440"/>
                    <a:pt x="128343" y="230628"/>
                    <a:pt x="119956" y="230628"/>
                  </a:cubicBezTo>
                  <a:lnTo>
                    <a:pt x="95396" y="230628"/>
                  </a:lnTo>
                  <a:lnTo>
                    <a:pt x="95396" y="221642"/>
                  </a:lnTo>
                  <a:cubicBezTo>
                    <a:pt x="95396" y="214454"/>
                    <a:pt x="89406" y="209063"/>
                    <a:pt x="82816" y="209063"/>
                  </a:cubicBezTo>
                  <a:lnTo>
                    <a:pt x="53464" y="209063"/>
                  </a:lnTo>
                  <a:cubicBezTo>
                    <a:pt x="49870" y="209063"/>
                    <a:pt x="46275" y="210860"/>
                    <a:pt x="43879" y="213256"/>
                  </a:cubicBezTo>
                  <a:lnTo>
                    <a:pt x="3145" y="258184"/>
                  </a:lnTo>
                  <a:cubicBezTo>
                    <a:pt x="-1048" y="262976"/>
                    <a:pt x="-1048" y="270763"/>
                    <a:pt x="3145" y="275555"/>
                  </a:cubicBezTo>
                  <a:lnTo>
                    <a:pt x="43879" y="319884"/>
                  </a:lnTo>
                  <a:cubicBezTo>
                    <a:pt x="46275" y="322280"/>
                    <a:pt x="49870" y="324077"/>
                    <a:pt x="53464" y="324077"/>
                  </a:cubicBezTo>
                  <a:lnTo>
                    <a:pt x="82816" y="324077"/>
                  </a:lnTo>
                  <a:cubicBezTo>
                    <a:pt x="90005" y="324077"/>
                    <a:pt x="95396" y="318087"/>
                    <a:pt x="95396" y="311497"/>
                  </a:cubicBezTo>
                  <a:lnTo>
                    <a:pt x="95396" y="303111"/>
                  </a:lnTo>
                  <a:lnTo>
                    <a:pt x="114565" y="303111"/>
                  </a:lnTo>
                  <a:cubicBezTo>
                    <a:pt x="141522" y="303111"/>
                    <a:pt x="165483" y="291729"/>
                    <a:pt x="182256" y="273758"/>
                  </a:cubicBezTo>
                  <a:lnTo>
                    <a:pt x="182256" y="340850"/>
                  </a:lnTo>
                  <a:lnTo>
                    <a:pt x="173270" y="340850"/>
                  </a:lnTo>
                  <a:cubicBezTo>
                    <a:pt x="166082" y="340850"/>
                    <a:pt x="160691" y="346840"/>
                    <a:pt x="160691" y="353430"/>
                  </a:cubicBezTo>
                  <a:lnTo>
                    <a:pt x="160691" y="382782"/>
                  </a:lnTo>
                  <a:cubicBezTo>
                    <a:pt x="160691" y="386376"/>
                    <a:pt x="162488" y="389971"/>
                    <a:pt x="164884" y="392367"/>
                  </a:cubicBezTo>
                  <a:lnTo>
                    <a:pt x="209811" y="433101"/>
                  </a:lnTo>
                  <a:cubicBezTo>
                    <a:pt x="214604" y="437294"/>
                    <a:pt x="222391" y="437294"/>
                    <a:pt x="227183" y="433101"/>
                  </a:cubicBezTo>
                  <a:lnTo>
                    <a:pt x="271512" y="392367"/>
                  </a:lnTo>
                  <a:cubicBezTo>
                    <a:pt x="273908" y="389971"/>
                    <a:pt x="275705" y="386376"/>
                    <a:pt x="275705" y="382782"/>
                  </a:cubicBezTo>
                  <a:lnTo>
                    <a:pt x="275705" y="353430"/>
                  </a:lnTo>
                  <a:cubicBezTo>
                    <a:pt x="275705" y="346242"/>
                    <a:pt x="269715" y="340850"/>
                    <a:pt x="263125" y="340850"/>
                  </a:cubicBezTo>
                  <a:lnTo>
                    <a:pt x="254739" y="340850"/>
                  </a:lnTo>
                  <a:lnTo>
                    <a:pt x="254739" y="273159"/>
                  </a:lnTo>
                  <a:cubicBezTo>
                    <a:pt x="271512" y="291130"/>
                    <a:pt x="296072" y="302512"/>
                    <a:pt x="322430" y="302512"/>
                  </a:cubicBezTo>
                  <a:lnTo>
                    <a:pt x="341599" y="302512"/>
                  </a:lnTo>
                  <a:lnTo>
                    <a:pt x="341599" y="310898"/>
                  </a:lnTo>
                  <a:cubicBezTo>
                    <a:pt x="341599" y="318087"/>
                    <a:pt x="347589" y="323478"/>
                    <a:pt x="354178" y="323478"/>
                  </a:cubicBezTo>
                  <a:lnTo>
                    <a:pt x="383531" y="323478"/>
                  </a:lnTo>
                  <a:cubicBezTo>
                    <a:pt x="387125" y="323478"/>
                    <a:pt x="390719" y="321681"/>
                    <a:pt x="393116" y="319285"/>
                  </a:cubicBezTo>
                  <a:lnTo>
                    <a:pt x="433850" y="274956"/>
                  </a:lnTo>
                  <a:cubicBezTo>
                    <a:pt x="436845" y="270763"/>
                    <a:pt x="436845" y="262976"/>
                    <a:pt x="432053" y="258184"/>
                  </a:cubicBezTo>
                  <a:lnTo>
                    <a:pt x="432053" y="258184"/>
                  </a:lnTo>
                  <a:close/>
                  <a:moveTo>
                    <a:pt x="152304" y="131188"/>
                  </a:moveTo>
                  <a:cubicBezTo>
                    <a:pt x="149908" y="122203"/>
                    <a:pt x="149908" y="112619"/>
                    <a:pt x="151705" y="103633"/>
                  </a:cubicBezTo>
                  <a:cubicBezTo>
                    <a:pt x="152903" y="98242"/>
                    <a:pt x="149908" y="92251"/>
                    <a:pt x="145116" y="89855"/>
                  </a:cubicBezTo>
                  <a:lnTo>
                    <a:pt x="131937" y="83266"/>
                  </a:lnTo>
                  <a:lnTo>
                    <a:pt x="140922" y="65295"/>
                  </a:lnTo>
                  <a:lnTo>
                    <a:pt x="154101" y="71884"/>
                  </a:lnTo>
                  <a:cubicBezTo>
                    <a:pt x="158893" y="74280"/>
                    <a:pt x="165483" y="73082"/>
                    <a:pt x="169077" y="69488"/>
                  </a:cubicBezTo>
                  <a:cubicBezTo>
                    <a:pt x="176864" y="61101"/>
                    <a:pt x="187048" y="54512"/>
                    <a:pt x="198430" y="51517"/>
                  </a:cubicBezTo>
                  <a:cubicBezTo>
                    <a:pt x="203821" y="49720"/>
                    <a:pt x="207415" y="44927"/>
                    <a:pt x="207415" y="39536"/>
                  </a:cubicBezTo>
                  <a:lnTo>
                    <a:pt x="207415" y="25759"/>
                  </a:lnTo>
                  <a:lnTo>
                    <a:pt x="227782" y="25759"/>
                  </a:lnTo>
                  <a:lnTo>
                    <a:pt x="227782" y="39536"/>
                  </a:lnTo>
                  <a:cubicBezTo>
                    <a:pt x="227782" y="44927"/>
                    <a:pt x="231377" y="50319"/>
                    <a:pt x="236768" y="51517"/>
                  </a:cubicBezTo>
                  <a:cubicBezTo>
                    <a:pt x="246352" y="54512"/>
                    <a:pt x="255338" y="59903"/>
                    <a:pt x="263125" y="66493"/>
                  </a:cubicBezTo>
                  <a:cubicBezTo>
                    <a:pt x="267319" y="70087"/>
                    <a:pt x="273309" y="71285"/>
                    <a:pt x="278101" y="68290"/>
                  </a:cubicBezTo>
                  <a:lnTo>
                    <a:pt x="290681" y="61101"/>
                  </a:lnTo>
                  <a:lnTo>
                    <a:pt x="300864" y="78474"/>
                  </a:lnTo>
                  <a:lnTo>
                    <a:pt x="288285" y="85662"/>
                  </a:lnTo>
                  <a:cubicBezTo>
                    <a:pt x="283493" y="88657"/>
                    <a:pt x="281096" y="94048"/>
                    <a:pt x="282294" y="99440"/>
                  </a:cubicBezTo>
                  <a:cubicBezTo>
                    <a:pt x="284690" y="108425"/>
                    <a:pt x="284690" y="118010"/>
                    <a:pt x="282893" y="126995"/>
                  </a:cubicBezTo>
                  <a:cubicBezTo>
                    <a:pt x="281695" y="132387"/>
                    <a:pt x="284690" y="137778"/>
                    <a:pt x="289483" y="140773"/>
                  </a:cubicBezTo>
                  <a:lnTo>
                    <a:pt x="302661" y="147362"/>
                  </a:lnTo>
                  <a:lnTo>
                    <a:pt x="293676" y="165333"/>
                  </a:lnTo>
                  <a:lnTo>
                    <a:pt x="280497" y="158744"/>
                  </a:lnTo>
                  <a:cubicBezTo>
                    <a:pt x="275705" y="156348"/>
                    <a:pt x="269116" y="157546"/>
                    <a:pt x="265522" y="161140"/>
                  </a:cubicBezTo>
                  <a:cubicBezTo>
                    <a:pt x="257734" y="169527"/>
                    <a:pt x="247551" y="176116"/>
                    <a:pt x="236169" y="179111"/>
                  </a:cubicBezTo>
                  <a:cubicBezTo>
                    <a:pt x="230777" y="180908"/>
                    <a:pt x="227183" y="185700"/>
                    <a:pt x="227183" y="191092"/>
                  </a:cubicBezTo>
                  <a:lnTo>
                    <a:pt x="227183" y="206666"/>
                  </a:lnTo>
                  <a:lnTo>
                    <a:pt x="206816" y="206666"/>
                  </a:lnTo>
                  <a:lnTo>
                    <a:pt x="206816" y="191092"/>
                  </a:lnTo>
                  <a:cubicBezTo>
                    <a:pt x="206816" y="185700"/>
                    <a:pt x="203222" y="180309"/>
                    <a:pt x="197831" y="179111"/>
                  </a:cubicBezTo>
                  <a:cubicBezTo>
                    <a:pt x="188246" y="176116"/>
                    <a:pt x="178662" y="170724"/>
                    <a:pt x="171473" y="164135"/>
                  </a:cubicBezTo>
                  <a:cubicBezTo>
                    <a:pt x="167280" y="160541"/>
                    <a:pt x="161290" y="159343"/>
                    <a:pt x="156497" y="162338"/>
                  </a:cubicBezTo>
                  <a:lnTo>
                    <a:pt x="143918" y="170126"/>
                  </a:lnTo>
                  <a:lnTo>
                    <a:pt x="133734" y="152753"/>
                  </a:lnTo>
                  <a:lnTo>
                    <a:pt x="146913" y="144966"/>
                  </a:lnTo>
                  <a:cubicBezTo>
                    <a:pt x="151106" y="142570"/>
                    <a:pt x="153502" y="136580"/>
                    <a:pt x="152304" y="131188"/>
                  </a:cubicBezTo>
                  <a:lnTo>
                    <a:pt x="152304" y="131188"/>
                  </a:lnTo>
                  <a:close/>
                  <a:moveTo>
                    <a:pt x="113966" y="277353"/>
                  </a:moveTo>
                  <a:lnTo>
                    <a:pt x="82217" y="277353"/>
                  </a:lnTo>
                  <a:cubicBezTo>
                    <a:pt x="75029" y="277353"/>
                    <a:pt x="69638" y="283343"/>
                    <a:pt x="69638" y="289932"/>
                  </a:cubicBezTo>
                  <a:lnTo>
                    <a:pt x="69638" y="298319"/>
                  </a:lnTo>
                  <a:lnTo>
                    <a:pt x="58855" y="298319"/>
                  </a:lnTo>
                  <a:lnTo>
                    <a:pt x="30101" y="266570"/>
                  </a:lnTo>
                  <a:lnTo>
                    <a:pt x="58855" y="234821"/>
                  </a:lnTo>
                  <a:lnTo>
                    <a:pt x="69638" y="234821"/>
                  </a:lnTo>
                  <a:lnTo>
                    <a:pt x="69638" y="243807"/>
                  </a:lnTo>
                  <a:cubicBezTo>
                    <a:pt x="69638" y="250995"/>
                    <a:pt x="75628" y="256387"/>
                    <a:pt x="82217" y="256387"/>
                  </a:cubicBezTo>
                  <a:lnTo>
                    <a:pt x="119956" y="256387"/>
                  </a:lnTo>
                  <a:cubicBezTo>
                    <a:pt x="142720" y="256387"/>
                    <a:pt x="161290" y="237816"/>
                    <a:pt x="161290" y="215053"/>
                  </a:cubicBezTo>
                  <a:lnTo>
                    <a:pt x="161290" y="189894"/>
                  </a:lnTo>
                  <a:lnTo>
                    <a:pt x="162488" y="189295"/>
                  </a:lnTo>
                  <a:cubicBezTo>
                    <a:pt x="168478" y="194087"/>
                    <a:pt x="175667" y="197681"/>
                    <a:pt x="182256" y="200676"/>
                  </a:cubicBezTo>
                  <a:lnTo>
                    <a:pt x="182256" y="209662"/>
                  </a:lnTo>
                  <a:cubicBezTo>
                    <a:pt x="181657" y="246802"/>
                    <a:pt x="151106" y="277353"/>
                    <a:pt x="113966" y="277353"/>
                  </a:cubicBezTo>
                  <a:close/>
                  <a:moveTo>
                    <a:pt x="248748" y="377391"/>
                  </a:moveTo>
                  <a:lnTo>
                    <a:pt x="217000" y="406145"/>
                  </a:lnTo>
                  <a:lnTo>
                    <a:pt x="185251" y="377391"/>
                  </a:lnTo>
                  <a:lnTo>
                    <a:pt x="185251" y="366608"/>
                  </a:lnTo>
                  <a:lnTo>
                    <a:pt x="194236" y="366608"/>
                  </a:lnTo>
                  <a:cubicBezTo>
                    <a:pt x="201425" y="366608"/>
                    <a:pt x="206816" y="360618"/>
                    <a:pt x="206816" y="354029"/>
                  </a:cubicBezTo>
                  <a:lnTo>
                    <a:pt x="206816" y="233623"/>
                  </a:lnTo>
                  <a:lnTo>
                    <a:pt x="227183" y="233623"/>
                  </a:lnTo>
                  <a:lnTo>
                    <a:pt x="227183" y="354029"/>
                  </a:lnTo>
                  <a:cubicBezTo>
                    <a:pt x="227183" y="357623"/>
                    <a:pt x="228381" y="360618"/>
                    <a:pt x="230777" y="363014"/>
                  </a:cubicBezTo>
                  <a:cubicBezTo>
                    <a:pt x="233174" y="365410"/>
                    <a:pt x="236169" y="366608"/>
                    <a:pt x="239763" y="366608"/>
                  </a:cubicBezTo>
                  <a:lnTo>
                    <a:pt x="248149" y="366608"/>
                  </a:lnTo>
                  <a:lnTo>
                    <a:pt x="248748" y="377391"/>
                  </a:lnTo>
                  <a:lnTo>
                    <a:pt x="248748" y="377391"/>
                  </a:lnTo>
                  <a:close/>
                  <a:moveTo>
                    <a:pt x="376343" y="298319"/>
                  </a:moveTo>
                  <a:lnTo>
                    <a:pt x="365560" y="298319"/>
                  </a:lnTo>
                  <a:lnTo>
                    <a:pt x="365560" y="289932"/>
                  </a:lnTo>
                  <a:cubicBezTo>
                    <a:pt x="365560" y="282744"/>
                    <a:pt x="359570" y="277353"/>
                    <a:pt x="352980" y="277353"/>
                  </a:cubicBezTo>
                  <a:lnTo>
                    <a:pt x="321232" y="277353"/>
                  </a:lnTo>
                  <a:cubicBezTo>
                    <a:pt x="284091" y="277353"/>
                    <a:pt x="253541" y="247401"/>
                    <a:pt x="253541" y="210261"/>
                  </a:cubicBezTo>
                  <a:lnTo>
                    <a:pt x="253541" y="201275"/>
                  </a:lnTo>
                  <a:cubicBezTo>
                    <a:pt x="261328" y="198280"/>
                    <a:pt x="268517" y="194087"/>
                    <a:pt x="274507" y="188695"/>
                  </a:cubicBezTo>
                  <a:lnTo>
                    <a:pt x="274507" y="215652"/>
                  </a:lnTo>
                  <a:cubicBezTo>
                    <a:pt x="274507" y="238416"/>
                    <a:pt x="293077" y="256985"/>
                    <a:pt x="315840" y="256985"/>
                  </a:cubicBezTo>
                  <a:lnTo>
                    <a:pt x="353579" y="256985"/>
                  </a:lnTo>
                  <a:cubicBezTo>
                    <a:pt x="360768" y="256985"/>
                    <a:pt x="366159" y="250995"/>
                    <a:pt x="366159" y="244406"/>
                  </a:cubicBezTo>
                  <a:lnTo>
                    <a:pt x="366159" y="235420"/>
                  </a:lnTo>
                  <a:lnTo>
                    <a:pt x="376942" y="235420"/>
                  </a:lnTo>
                  <a:lnTo>
                    <a:pt x="405695" y="267169"/>
                  </a:lnTo>
                  <a:lnTo>
                    <a:pt x="376343" y="29831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0" name="Picture 29">
            <a:extLst>
              <a:ext uri="{FF2B5EF4-FFF2-40B4-BE49-F238E27FC236}">
                <a16:creationId xmlns:a16="http://schemas.microsoft.com/office/drawing/2014/main" id="{A787DA33-6C81-844D-29A7-2A7AEEEC359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4562"/>
          <a:stretch/>
        </p:blipFill>
        <p:spPr>
          <a:xfrm>
            <a:off x="-3430563" y="2168735"/>
            <a:ext cx="3203522" cy="1788939"/>
          </a:xfrm>
          <a:prstGeom prst="rect">
            <a:avLst/>
          </a:prstGeom>
        </p:spPr>
      </p:pic>
      <p:sp>
        <p:nvSpPr>
          <p:cNvPr id="31" name="Google Shape;1362;p44">
            <a:extLst>
              <a:ext uri="{FF2B5EF4-FFF2-40B4-BE49-F238E27FC236}">
                <a16:creationId xmlns:a16="http://schemas.microsoft.com/office/drawing/2014/main" id="{631572EF-3FC1-201E-7F63-1D75579C417A}"/>
              </a:ext>
            </a:extLst>
          </p:cNvPr>
          <p:cNvSpPr txBox="1">
            <a:spLocks/>
          </p:cNvSpPr>
          <p:nvPr/>
        </p:nvSpPr>
        <p:spPr>
          <a:xfrm>
            <a:off x="11570994" y="1756535"/>
            <a:ext cx="567082" cy="4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700" b="0" i="0" u="none" strike="noStrike" cap="none">
                <a:solidFill>
                  <a:schemeClr val="dk1"/>
                </a:solidFill>
                <a:latin typeface="Anybody SemiBold"/>
                <a:ea typeface="Anybody SemiBold"/>
                <a:cs typeface="Anybody SemiBold"/>
                <a:sym typeface="Anybody SemiBold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/>
            <a:r>
              <a:rPr lang="pt-PT" sz="1600" b="1"/>
              <a:t>GUI</a:t>
            </a:r>
            <a:endParaRPr lang="pt-PT" sz="1600" b="1" dirty="0"/>
          </a:p>
        </p:txBody>
      </p:sp>
      <p:sp>
        <p:nvSpPr>
          <p:cNvPr id="32" name="Google Shape;1364;p44">
            <a:extLst>
              <a:ext uri="{FF2B5EF4-FFF2-40B4-BE49-F238E27FC236}">
                <a16:creationId xmlns:a16="http://schemas.microsoft.com/office/drawing/2014/main" id="{9539368D-FE8D-A11F-3DB8-2303FBE68751}"/>
              </a:ext>
            </a:extLst>
          </p:cNvPr>
          <p:cNvSpPr/>
          <p:nvPr/>
        </p:nvSpPr>
        <p:spPr>
          <a:xfrm>
            <a:off x="11559142" y="1236345"/>
            <a:ext cx="546600" cy="5466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33" name="Google Shape;1639;p53">
            <a:extLst>
              <a:ext uri="{FF2B5EF4-FFF2-40B4-BE49-F238E27FC236}">
                <a16:creationId xmlns:a16="http://schemas.microsoft.com/office/drawing/2014/main" id="{E592CF13-58CC-CFC9-4005-AE756BE3F5BA}"/>
              </a:ext>
            </a:extLst>
          </p:cNvPr>
          <p:cNvGrpSpPr/>
          <p:nvPr/>
        </p:nvGrpSpPr>
        <p:grpSpPr>
          <a:xfrm>
            <a:off x="11674577" y="1371096"/>
            <a:ext cx="315730" cy="315730"/>
            <a:chOff x="4275300" y="2150662"/>
            <a:chExt cx="436695" cy="436695"/>
          </a:xfrm>
        </p:grpSpPr>
        <p:sp>
          <p:nvSpPr>
            <p:cNvPr id="34" name="Google Shape;1640;p53">
              <a:extLst>
                <a:ext uri="{FF2B5EF4-FFF2-40B4-BE49-F238E27FC236}">
                  <a16:creationId xmlns:a16="http://schemas.microsoft.com/office/drawing/2014/main" id="{8A592CC5-A286-DD2B-A58D-EBF4C85C0479}"/>
                </a:ext>
              </a:extLst>
            </p:cNvPr>
            <p:cNvSpPr/>
            <p:nvPr/>
          </p:nvSpPr>
          <p:spPr>
            <a:xfrm>
              <a:off x="4341193" y="2319589"/>
              <a:ext cx="109623" cy="189893"/>
            </a:xfrm>
            <a:custGeom>
              <a:avLst/>
              <a:gdLst/>
              <a:ahLst/>
              <a:cxnLst/>
              <a:rect l="l" t="t" r="r" b="b"/>
              <a:pathLst>
                <a:path w="109623" h="189893" extrusionOk="0">
                  <a:moveTo>
                    <a:pt x="97043" y="0"/>
                  </a:moveTo>
                  <a:lnTo>
                    <a:pt x="12580" y="0"/>
                  </a:lnTo>
                  <a:cubicBezTo>
                    <a:pt x="5391" y="0"/>
                    <a:pt x="0" y="5990"/>
                    <a:pt x="0" y="12580"/>
                  </a:cubicBezTo>
                  <a:lnTo>
                    <a:pt x="0" y="177314"/>
                  </a:lnTo>
                  <a:cubicBezTo>
                    <a:pt x="0" y="184502"/>
                    <a:pt x="5990" y="189894"/>
                    <a:pt x="12580" y="189894"/>
                  </a:cubicBezTo>
                  <a:lnTo>
                    <a:pt x="97043" y="189894"/>
                  </a:lnTo>
                  <a:cubicBezTo>
                    <a:pt x="104232" y="189894"/>
                    <a:pt x="109623" y="183903"/>
                    <a:pt x="109623" y="177314"/>
                  </a:cubicBezTo>
                  <a:lnTo>
                    <a:pt x="109623" y="12580"/>
                  </a:lnTo>
                  <a:cubicBezTo>
                    <a:pt x="109623" y="5391"/>
                    <a:pt x="104232" y="0"/>
                    <a:pt x="97043" y="0"/>
                  </a:cubicBezTo>
                  <a:lnTo>
                    <a:pt x="97043" y="0"/>
                  </a:lnTo>
                  <a:close/>
                  <a:moveTo>
                    <a:pt x="25159" y="80271"/>
                  </a:moveTo>
                  <a:lnTo>
                    <a:pt x="84464" y="80271"/>
                  </a:lnTo>
                  <a:lnTo>
                    <a:pt x="84464" y="109623"/>
                  </a:lnTo>
                  <a:lnTo>
                    <a:pt x="25159" y="109623"/>
                  </a:lnTo>
                  <a:lnTo>
                    <a:pt x="25159" y="80271"/>
                  </a:lnTo>
                  <a:close/>
                  <a:moveTo>
                    <a:pt x="84464" y="25159"/>
                  </a:moveTo>
                  <a:lnTo>
                    <a:pt x="84464" y="54512"/>
                  </a:lnTo>
                  <a:lnTo>
                    <a:pt x="25159" y="54512"/>
                  </a:lnTo>
                  <a:lnTo>
                    <a:pt x="25159" y="25159"/>
                  </a:lnTo>
                  <a:lnTo>
                    <a:pt x="84464" y="25159"/>
                  </a:lnTo>
                  <a:close/>
                  <a:moveTo>
                    <a:pt x="25159" y="164734"/>
                  </a:moveTo>
                  <a:lnTo>
                    <a:pt x="25159" y="135382"/>
                  </a:lnTo>
                  <a:lnTo>
                    <a:pt x="84464" y="135382"/>
                  </a:lnTo>
                  <a:lnTo>
                    <a:pt x="84464" y="164734"/>
                  </a:lnTo>
                  <a:lnTo>
                    <a:pt x="25159" y="16473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1641;p53">
              <a:extLst>
                <a:ext uri="{FF2B5EF4-FFF2-40B4-BE49-F238E27FC236}">
                  <a16:creationId xmlns:a16="http://schemas.microsoft.com/office/drawing/2014/main" id="{C677683E-0E04-27C5-5079-0824DAA30143}"/>
                </a:ext>
              </a:extLst>
            </p:cNvPr>
            <p:cNvSpPr/>
            <p:nvPr/>
          </p:nvSpPr>
          <p:spPr>
            <a:xfrm>
              <a:off x="4275300" y="2150662"/>
              <a:ext cx="436695" cy="436695"/>
            </a:xfrm>
            <a:custGeom>
              <a:avLst/>
              <a:gdLst/>
              <a:ahLst/>
              <a:cxnLst/>
              <a:rect l="l" t="t" r="r" b="b"/>
              <a:pathLst>
                <a:path w="436695" h="436695" extrusionOk="0">
                  <a:moveTo>
                    <a:pt x="394164" y="0"/>
                  </a:moveTo>
                  <a:lnTo>
                    <a:pt x="42531" y="0"/>
                  </a:lnTo>
                  <a:cubicBezTo>
                    <a:pt x="19169" y="0"/>
                    <a:pt x="0" y="19169"/>
                    <a:pt x="0" y="42531"/>
                  </a:cubicBezTo>
                  <a:lnTo>
                    <a:pt x="0" y="394164"/>
                  </a:lnTo>
                  <a:cubicBezTo>
                    <a:pt x="0" y="417526"/>
                    <a:pt x="19169" y="436695"/>
                    <a:pt x="42531" y="436695"/>
                  </a:cubicBezTo>
                  <a:lnTo>
                    <a:pt x="394164" y="436695"/>
                  </a:lnTo>
                  <a:cubicBezTo>
                    <a:pt x="417526" y="436695"/>
                    <a:pt x="436695" y="417526"/>
                    <a:pt x="436695" y="394164"/>
                  </a:cubicBezTo>
                  <a:lnTo>
                    <a:pt x="436695" y="42531"/>
                  </a:lnTo>
                  <a:cubicBezTo>
                    <a:pt x="436695" y="19169"/>
                    <a:pt x="417526" y="0"/>
                    <a:pt x="394164" y="0"/>
                  </a:cubicBezTo>
                  <a:close/>
                  <a:moveTo>
                    <a:pt x="41932" y="25758"/>
                  </a:moveTo>
                  <a:lnTo>
                    <a:pt x="393565" y="25758"/>
                  </a:lnTo>
                  <a:cubicBezTo>
                    <a:pt x="403149" y="25758"/>
                    <a:pt x="410338" y="33546"/>
                    <a:pt x="410338" y="42531"/>
                  </a:cubicBezTo>
                  <a:lnTo>
                    <a:pt x="410338" y="101237"/>
                  </a:lnTo>
                  <a:lnTo>
                    <a:pt x="24560" y="101237"/>
                  </a:lnTo>
                  <a:lnTo>
                    <a:pt x="24560" y="42531"/>
                  </a:lnTo>
                  <a:cubicBezTo>
                    <a:pt x="25159" y="32947"/>
                    <a:pt x="32947" y="25758"/>
                    <a:pt x="41932" y="25758"/>
                  </a:cubicBezTo>
                  <a:close/>
                  <a:moveTo>
                    <a:pt x="394164" y="410937"/>
                  </a:moveTo>
                  <a:lnTo>
                    <a:pt x="42531" y="410937"/>
                  </a:lnTo>
                  <a:cubicBezTo>
                    <a:pt x="32947" y="410937"/>
                    <a:pt x="25758" y="403149"/>
                    <a:pt x="25758" y="394164"/>
                  </a:cubicBezTo>
                  <a:lnTo>
                    <a:pt x="25758" y="126396"/>
                  </a:lnTo>
                  <a:lnTo>
                    <a:pt x="411536" y="126396"/>
                  </a:lnTo>
                  <a:lnTo>
                    <a:pt x="411536" y="394164"/>
                  </a:lnTo>
                  <a:cubicBezTo>
                    <a:pt x="410937" y="403748"/>
                    <a:pt x="403149" y="410937"/>
                    <a:pt x="394164" y="41093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1642;p53">
              <a:extLst>
                <a:ext uri="{FF2B5EF4-FFF2-40B4-BE49-F238E27FC236}">
                  <a16:creationId xmlns:a16="http://schemas.microsoft.com/office/drawing/2014/main" id="{70A88A4C-CF09-BEAB-766A-2D2490177706}"/>
                </a:ext>
              </a:extLst>
            </p:cNvPr>
            <p:cNvSpPr/>
            <p:nvPr/>
          </p:nvSpPr>
          <p:spPr>
            <a:xfrm>
              <a:off x="4326775" y="2201131"/>
              <a:ext cx="25799" cy="26207"/>
            </a:xfrm>
            <a:custGeom>
              <a:avLst/>
              <a:gdLst/>
              <a:ahLst/>
              <a:cxnLst/>
              <a:rect l="l" t="t" r="r" b="b"/>
              <a:pathLst>
                <a:path w="25799" h="26207" extrusionOk="0">
                  <a:moveTo>
                    <a:pt x="12621" y="26208"/>
                  </a:moveTo>
                  <a:cubicBezTo>
                    <a:pt x="19809" y="26208"/>
                    <a:pt x="25800" y="20217"/>
                    <a:pt x="25800" y="13029"/>
                  </a:cubicBezTo>
                  <a:cubicBezTo>
                    <a:pt x="25201" y="-4343"/>
                    <a:pt x="641" y="-4343"/>
                    <a:pt x="41" y="13029"/>
                  </a:cubicBezTo>
                  <a:cubicBezTo>
                    <a:pt x="-558" y="20816"/>
                    <a:pt x="5433" y="26208"/>
                    <a:pt x="12621" y="2620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1643;p53">
              <a:extLst>
                <a:ext uri="{FF2B5EF4-FFF2-40B4-BE49-F238E27FC236}">
                  <a16:creationId xmlns:a16="http://schemas.microsoft.com/office/drawing/2014/main" id="{B27A83CD-9B53-2C30-508B-1E528733839E}"/>
                </a:ext>
              </a:extLst>
            </p:cNvPr>
            <p:cNvSpPr/>
            <p:nvPr/>
          </p:nvSpPr>
          <p:spPr>
            <a:xfrm>
              <a:off x="4378932" y="2201131"/>
              <a:ext cx="25758" cy="26207"/>
            </a:xfrm>
            <a:custGeom>
              <a:avLst/>
              <a:gdLst/>
              <a:ahLst/>
              <a:cxnLst/>
              <a:rect l="l" t="t" r="r" b="b"/>
              <a:pathLst>
                <a:path w="25758" h="26207" extrusionOk="0">
                  <a:moveTo>
                    <a:pt x="12580" y="26208"/>
                  </a:moveTo>
                  <a:cubicBezTo>
                    <a:pt x="19768" y="26208"/>
                    <a:pt x="25758" y="20217"/>
                    <a:pt x="25758" y="13029"/>
                  </a:cubicBezTo>
                  <a:cubicBezTo>
                    <a:pt x="25159" y="-4343"/>
                    <a:pt x="599" y="-4343"/>
                    <a:pt x="0" y="13029"/>
                  </a:cubicBezTo>
                  <a:cubicBezTo>
                    <a:pt x="0" y="20816"/>
                    <a:pt x="5391" y="26208"/>
                    <a:pt x="12580" y="2620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1644;p53">
              <a:extLst>
                <a:ext uri="{FF2B5EF4-FFF2-40B4-BE49-F238E27FC236}">
                  <a16:creationId xmlns:a16="http://schemas.microsoft.com/office/drawing/2014/main" id="{977E7314-C7B4-7C9F-8F43-DDE68C8A1C28}"/>
                </a:ext>
              </a:extLst>
            </p:cNvPr>
            <p:cNvSpPr/>
            <p:nvPr/>
          </p:nvSpPr>
          <p:spPr>
            <a:xfrm>
              <a:off x="4433444" y="2201131"/>
              <a:ext cx="25758" cy="26207"/>
            </a:xfrm>
            <a:custGeom>
              <a:avLst/>
              <a:gdLst/>
              <a:ahLst/>
              <a:cxnLst/>
              <a:rect l="l" t="t" r="r" b="b"/>
              <a:pathLst>
                <a:path w="25758" h="26207" extrusionOk="0">
                  <a:moveTo>
                    <a:pt x="12580" y="26208"/>
                  </a:moveTo>
                  <a:cubicBezTo>
                    <a:pt x="19768" y="26208"/>
                    <a:pt x="25759" y="20217"/>
                    <a:pt x="25759" y="13029"/>
                  </a:cubicBezTo>
                  <a:cubicBezTo>
                    <a:pt x="25159" y="-4343"/>
                    <a:pt x="599" y="-4343"/>
                    <a:pt x="0" y="13029"/>
                  </a:cubicBezTo>
                  <a:cubicBezTo>
                    <a:pt x="0" y="20816"/>
                    <a:pt x="5990" y="26208"/>
                    <a:pt x="12580" y="26208"/>
                  </a:cubicBezTo>
                  <a:lnTo>
                    <a:pt x="12580" y="2620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1645;p53">
              <a:extLst>
                <a:ext uri="{FF2B5EF4-FFF2-40B4-BE49-F238E27FC236}">
                  <a16:creationId xmlns:a16="http://schemas.microsoft.com/office/drawing/2014/main" id="{B143F270-89E5-E395-2DB2-36FF06D871A7}"/>
                </a:ext>
              </a:extLst>
            </p:cNvPr>
            <p:cNvSpPr/>
            <p:nvPr/>
          </p:nvSpPr>
          <p:spPr>
            <a:xfrm>
              <a:off x="4477332" y="2292635"/>
              <a:ext cx="161381" cy="249792"/>
            </a:xfrm>
            <a:custGeom>
              <a:avLst/>
              <a:gdLst/>
              <a:ahLst/>
              <a:cxnLst/>
              <a:rect l="l" t="t" r="r" b="b"/>
              <a:pathLst>
                <a:path w="161381" h="249792" extrusionOk="0">
                  <a:moveTo>
                    <a:pt x="132827" y="19167"/>
                  </a:moveTo>
                  <a:cubicBezTo>
                    <a:pt x="123842" y="17370"/>
                    <a:pt x="114257" y="19766"/>
                    <a:pt x="107069" y="24558"/>
                  </a:cubicBezTo>
                  <a:cubicBezTo>
                    <a:pt x="103475" y="26954"/>
                    <a:pt x="101078" y="29949"/>
                    <a:pt x="98683" y="32944"/>
                  </a:cubicBezTo>
                  <a:lnTo>
                    <a:pt x="68132" y="27553"/>
                  </a:lnTo>
                  <a:cubicBezTo>
                    <a:pt x="65136" y="14375"/>
                    <a:pt x="54354" y="2993"/>
                    <a:pt x="40576" y="597"/>
                  </a:cubicBezTo>
                  <a:cubicBezTo>
                    <a:pt x="31591" y="-1200"/>
                    <a:pt x="22006" y="1196"/>
                    <a:pt x="14818" y="5988"/>
                  </a:cubicBezTo>
                  <a:cubicBezTo>
                    <a:pt x="7030" y="11379"/>
                    <a:pt x="2238" y="19167"/>
                    <a:pt x="441" y="28152"/>
                  </a:cubicBezTo>
                  <a:cubicBezTo>
                    <a:pt x="-2554" y="46722"/>
                    <a:pt x="10025" y="64693"/>
                    <a:pt x="28596" y="68288"/>
                  </a:cubicBezTo>
                  <a:cubicBezTo>
                    <a:pt x="42373" y="70684"/>
                    <a:pt x="56750" y="64094"/>
                    <a:pt x="63938" y="52713"/>
                  </a:cubicBezTo>
                  <a:lnTo>
                    <a:pt x="93291" y="58104"/>
                  </a:lnTo>
                  <a:cubicBezTo>
                    <a:pt x="93890" y="63495"/>
                    <a:pt x="96286" y="68886"/>
                    <a:pt x="99880" y="73679"/>
                  </a:cubicBezTo>
                  <a:lnTo>
                    <a:pt x="80112" y="101234"/>
                  </a:lnTo>
                  <a:cubicBezTo>
                    <a:pt x="79513" y="101234"/>
                    <a:pt x="78914" y="101234"/>
                    <a:pt x="78315" y="100635"/>
                  </a:cubicBezTo>
                  <a:cubicBezTo>
                    <a:pt x="60344" y="97041"/>
                    <a:pt x="41175" y="110220"/>
                    <a:pt x="38180" y="128790"/>
                  </a:cubicBezTo>
                  <a:cubicBezTo>
                    <a:pt x="35185" y="147360"/>
                    <a:pt x="47765" y="165331"/>
                    <a:pt x="66335" y="168925"/>
                  </a:cubicBezTo>
                  <a:cubicBezTo>
                    <a:pt x="69929" y="169524"/>
                    <a:pt x="72924" y="169524"/>
                    <a:pt x="76518" y="169524"/>
                  </a:cubicBezTo>
                  <a:lnTo>
                    <a:pt x="96286" y="197679"/>
                  </a:lnTo>
                  <a:cubicBezTo>
                    <a:pt x="84306" y="218046"/>
                    <a:pt x="96885" y="245601"/>
                    <a:pt x="120248" y="249195"/>
                  </a:cubicBezTo>
                  <a:cubicBezTo>
                    <a:pt x="129233" y="250993"/>
                    <a:pt x="138817" y="248596"/>
                    <a:pt x="146006" y="243804"/>
                  </a:cubicBezTo>
                  <a:cubicBezTo>
                    <a:pt x="171165" y="226432"/>
                    <a:pt x="162180" y="186896"/>
                    <a:pt x="132228" y="181505"/>
                  </a:cubicBezTo>
                  <a:cubicBezTo>
                    <a:pt x="126837" y="180307"/>
                    <a:pt x="122045" y="180906"/>
                    <a:pt x="116654" y="182104"/>
                  </a:cubicBezTo>
                  <a:lnTo>
                    <a:pt x="99281" y="156944"/>
                  </a:lnTo>
                  <a:cubicBezTo>
                    <a:pt x="102875" y="152152"/>
                    <a:pt x="105272" y="146761"/>
                    <a:pt x="106470" y="141369"/>
                  </a:cubicBezTo>
                  <a:cubicBezTo>
                    <a:pt x="108267" y="132384"/>
                    <a:pt x="105871" y="123398"/>
                    <a:pt x="101078" y="116210"/>
                  </a:cubicBezTo>
                  <a:lnTo>
                    <a:pt x="121446" y="87456"/>
                  </a:lnTo>
                  <a:cubicBezTo>
                    <a:pt x="130431" y="89254"/>
                    <a:pt x="139417" y="86857"/>
                    <a:pt x="147204" y="82065"/>
                  </a:cubicBezTo>
                  <a:cubicBezTo>
                    <a:pt x="171764" y="64094"/>
                    <a:pt x="162779" y="24558"/>
                    <a:pt x="132827" y="19167"/>
                  </a:cubicBezTo>
                  <a:lnTo>
                    <a:pt x="132827" y="19167"/>
                  </a:lnTo>
                  <a:close/>
                  <a:moveTo>
                    <a:pt x="39378" y="41930"/>
                  </a:moveTo>
                  <a:cubicBezTo>
                    <a:pt x="37581" y="43128"/>
                    <a:pt x="35185" y="43727"/>
                    <a:pt x="32789" y="43128"/>
                  </a:cubicBezTo>
                  <a:cubicBezTo>
                    <a:pt x="25001" y="41930"/>
                    <a:pt x="22605" y="31746"/>
                    <a:pt x="29194" y="26954"/>
                  </a:cubicBezTo>
                  <a:cubicBezTo>
                    <a:pt x="30991" y="25756"/>
                    <a:pt x="33388" y="25157"/>
                    <a:pt x="35784" y="25756"/>
                  </a:cubicBezTo>
                  <a:cubicBezTo>
                    <a:pt x="42972" y="27553"/>
                    <a:pt x="45368" y="37737"/>
                    <a:pt x="39378" y="41930"/>
                  </a:cubicBezTo>
                  <a:close/>
                  <a:moveTo>
                    <a:pt x="62741" y="132983"/>
                  </a:moveTo>
                  <a:cubicBezTo>
                    <a:pt x="63339" y="130587"/>
                    <a:pt x="64538" y="128790"/>
                    <a:pt x="66335" y="127592"/>
                  </a:cubicBezTo>
                  <a:cubicBezTo>
                    <a:pt x="68132" y="126394"/>
                    <a:pt x="70528" y="125795"/>
                    <a:pt x="72924" y="126394"/>
                  </a:cubicBezTo>
                  <a:cubicBezTo>
                    <a:pt x="80712" y="127592"/>
                    <a:pt x="83107" y="137775"/>
                    <a:pt x="76518" y="142568"/>
                  </a:cubicBezTo>
                  <a:cubicBezTo>
                    <a:pt x="76518" y="142568"/>
                    <a:pt x="75919" y="142568"/>
                    <a:pt x="75919" y="143167"/>
                  </a:cubicBezTo>
                  <a:cubicBezTo>
                    <a:pt x="75320" y="143167"/>
                    <a:pt x="74721" y="143766"/>
                    <a:pt x="74721" y="143766"/>
                  </a:cubicBezTo>
                  <a:cubicBezTo>
                    <a:pt x="73523" y="144365"/>
                    <a:pt x="71726" y="144365"/>
                    <a:pt x="69929" y="144365"/>
                  </a:cubicBezTo>
                  <a:cubicBezTo>
                    <a:pt x="65136" y="142568"/>
                    <a:pt x="62141" y="137775"/>
                    <a:pt x="62741" y="132983"/>
                  </a:cubicBezTo>
                  <a:close/>
                  <a:moveTo>
                    <a:pt x="125040" y="206065"/>
                  </a:moveTo>
                  <a:cubicBezTo>
                    <a:pt x="125639" y="206065"/>
                    <a:pt x="126238" y="206065"/>
                    <a:pt x="126837" y="206065"/>
                  </a:cubicBezTo>
                  <a:cubicBezTo>
                    <a:pt x="131629" y="206664"/>
                    <a:pt x="135223" y="211456"/>
                    <a:pt x="134025" y="216249"/>
                  </a:cubicBezTo>
                  <a:cubicBezTo>
                    <a:pt x="133426" y="218645"/>
                    <a:pt x="132228" y="220442"/>
                    <a:pt x="130431" y="221640"/>
                  </a:cubicBezTo>
                  <a:cubicBezTo>
                    <a:pt x="128634" y="222838"/>
                    <a:pt x="126238" y="223437"/>
                    <a:pt x="123842" y="222838"/>
                  </a:cubicBezTo>
                  <a:cubicBezTo>
                    <a:pt x="119049" y="222239"/>
                    <a:pt x="115455" y="217447"/>
                    <a:pt x="116654" y="212654"/>
                  </a:cubicBezTo>
                  <a:cubicBezTo>
                    <a:pt x="117252" y="210258"/>
                    <a:pt x="118451" y="208461"/>
                    <a:pt x="120248" y="207263"/>
                  </a:cubicBezTo>
                  <a:cubicBezTo>
                    <a:pt x="121446" y="206664"/>
                    <a:pt x="123243" y="206065"/>
                    <a:pt x="125040" y="206065"/>
                  </a:cubicBezTo>
                  <a:lnTo>
                    <a:pt x="125040" y="206065"/>
                  </a:lnTo>
                  <a:close/>
                  <a:moveTo>
                    <a:pt x="135223" y="55109"/>
                  </a:moveTo>
                  <a:cubicBezTo>
                    <a:pt x="134625" y="57505"/>
                    <a:pt x="133426" y="59302"/>
                    <a:pt x="131629" y="60500"/>
                  </a:cubicBezTo>
                  <a:cubicBezTo>
                    <a:pt x="129832" y="61698"/>
                    <a:pt x="127436" y="62297"/>
                    <a:pt x="125040" y="61698"/>
                  </a:cubicBezTo>
                  <a:cubicBezTo>
                    <a:pt x="125040" y="61698"/>
                    <a:pt x="125040" y="61698"/>
                    <a:pt x="125040" y="61698"/>
                  </a:cubicBezTo>
                  <a:cubicBezTo>
                    <a:pt x="124441" y="61698"/>
                    <a:pt x="123842" y="61698"/>
                    <a:pt x="123243" y="61099"/>
                  </a:cubicBezTo>
                  <a:cubicBezTo>
                    <a:pt x="122644" y="61099"/>
                    <a:pt x="122644" y="60500"/>
                    <a:pt x="122045" y="60500"/>
                  </a:cubicBezTo>
                  <a:cubicBezTo>
                    <a:pt x="122045" y="60500"/>
                    <a:pt x="122045" y="60500"/>
                    <a:pt x="122045" y="60500"/>
                  </a:cubicBezTo>
                  <a:cubicBezTo>
                    <a:pt x="119049" y="58703"/>
                    <a:pt x="117252" y="55109"/>
                    <a:pt x="117851" y="51514"/>
                  </a:cubicBezTo>
                  <a:cubicBezTo>
                    <a:pt x="118451" y="49118"/>
                    <a:pt x="119649" y="47321"/>
                    <a:pt x="121446" y="46123"/>
                  </a:cubicBezTo>
                  <a:cubicBezTo>
                    <a:pt x="123243" y="44925"/>
                    <a:pt x="125639" y="44326"/>
                    <a:pt x="128035" y="44925"/>
                  </a:cubicBezTo>
                  <a:cubicBezTo>
                    <a:pt x="132827" y="45524"/>
                    <a:pt x="136422" y="50317"/>
                    <a:pt x="135223" y="55109"/>
                  </a:cubicBezTo>
                  <a:lnTo>
                    <a:pt x="135223" y="5510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40" name="Picture 39">
            <a:extLst>
              <a:ext uri="{FF2B5EF4-FFF2-40B4-BE49-F238E27FC236}">
                <a16:creationId xmlns:a16="http://schemas.microsoft.com/office/drawing/2014/main" id="{331641F9-9A5C-2242-7548-1C9731EE54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28685" y="2150713"/>
            <a:ext cx="3203522" cy="1820414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3841BA1A-9958-DE72-3FA2-8949398B3D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31589" y="2316021"/>
            <a:ext cx="4560407" cy="1857943"/>
          </a:xfrm>
          <a:prstGeom prst="rect">
            <a:avLst/>
          </a:prstGeom>
        </p:spPr>
      </p:pic>
      <p:sp>
        <p:nvSpPr>
          <p:cNvPr id="42" name="Google Shape;1362;p44">
            <a:extLst>
              <a:ext uri="{FF2B5EF4-FFF2-40B4-BE49-F238E27FC236}">
                <a16:creationId xmlns:a16="http://schemas.microsoft.com/office/drawing/2014/main" id="{FFCC6A40-9B02-F723-19DE-D79C11B958E0}"/>
              </a:ext>
            </a:extLst>
          </p:cNvPr>
          <p:cNvSpPr txBox="1">
            <a:spLocks/>
          </p:cNvSpPr>
          <p:nvPr/>
        </p:nvSpPr>
        <p:spPr>
          <a:xfrm>
            <a:off x="9509858" y="1711596"/>
            <a:ext cx="2369127" cy="4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700" b="0" i="0" u="none" strike="noStrike" cap="none">
                <a:solidFill>
                  <a:schemeClr val="dk1"/>
                </a:solidFill>
                <a:latin typeface="Anybody SemiBold"/>
                <a:ea typeface="Anybody SemiBold"/>
                <a:cs typeface="Anybody SemiBold"/>
                <a:sym typeface="Anybody SemiBold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/>
            <a:r>
              <a:rPr lang="en-US" sz="1600"/>
              <a:t>Interface gráfica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99047970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37"/>
          <p:cNvSpPr txBox="1">
            <a:spLocks noGrp="1"/>
          </p:cNvSpPr>
          <p:nvPr>
            <p:ph type="title"/>
          </p:nvPr>
        </p:nvSpPr>
        <p:spPr>
          <a:xfrm>
            <a:off x="1645157" y="445025"/>
            <a:ext cx="643897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Setup experimental e Interface </a:t>
            </a:r>
            <a:r>
              <a:rPr lang="en-US" dirty="0" err="1"/>
              <a:t>gráfica</a:t>
            </a:r>
            <a:endParaRPr lang="en-US" dirty="0"/>
          </a:p>
        </p:txBody>
      </p:sp>
      <p:sp>
        <p:nvSpPr>
          <p:cNvPr id="4" name="Google Shape;1239;p35">
            <a:extLst>
              <a:ext uri="{FF2B5EF4-FFF2-40B4-BE49-F238E27FC236}">
                <a16:creationId xmlns:a16="http://schemas.microsoft.com/office/drawing/2014/main" id="{A919461C-EF5F-4361-5DE8-5A908CC478C5}"/>
              </a:ext>
            </a:extLst>
          </p:cNvPr>
          <p:cNvSpPr txBox="1">
            <a:spLocks/>
          </p:cNvSpPr>
          <p:nvPr/>
        </p:nvSpPr>
        <p:spPr>
          <a:xfrm>
            <a:off x="673415" y="507575"/>
            <a:ext cx="796829" cy="447600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marL="0" indent="0" algn="ctr"/>
            <a:r>
              <a:rPr lang="en" sz="3000" b="1" dirty="0"/>
              <a:t>04</a:t>
            </a:r>
          </a:p>
        </p:txBody>
      </p:sp>
      <p:sp>
        <p:nvSpPr>
          <p:cNvPr id="16" name="Google Shape;1360;p44">
            <a:extLst>
              <a:ext uri="{FF2B5EF4-FFF2-40B4-BE49-F238E27FC236}">
                <a16:creationId xmlns:a16="http://schemas.microsoft.com/office/drawing/2014/main" id="{B3740B39-C914-E3B3-5A43-3D002D0B4D5D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1957813" y="1963536"/>
            <a:ext cx="792335" cy="41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600" b="1" dirty="0"/>
              <a:t>Setup</a:t>
            </a:r>
            <a:endParaRPr sz="1600" b="1" dirty="0"/>
          </a:p>
        </p:txBody>
      </p:sp>
      <p:sp>
        <p:nvSpPr>
          <p:cNvPr id="18" name="Google Shape;1362;p44">
            <a:extLst>
              <a:ext uri="{FF2B5EF4-FFF2-40B4-BE49-F238E27FC236}">
                <a16:creationId xmlns:a16="http://schemas.microsoft.com/office/drawing/2014/main" id="{14703A7F-160F-1397-578F-3828E1AE9F35}"/>
              </a:ext>
            </a:extLst>
          </p:cNvPr>
          <p:cNvSpPr txBox="1">
            <a:spLocks noGrp="1"/>
          </p:cNvSpPr>
          <p:nvPr>
            <p:ph type="subTitle" idx="4"/>
          </p:nvPr>
        </p:nvSpPr>
        <p:spPr>
          <a:xfrm>
            <a:off x="5715000" y="1963536"/>
            <a:ext cx="2369127" cy="41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US" sz="1600" dirty="0"/>
              <a:t>Interface </a:t>
            </a:r>
            <a:r>
              <a:rPr lang="en-US" sz="1600" dirty="0" err="1"/>
              <a:t>gráfica</a:t>
            </a:r>
            <a:endParaRPr sz="1600" b="1" dirty="0"/>
          </a:p>
        </p:txBody>
      </p:sp>
      <p:sp>
        <p:nvSpPr>
          <p:cNvPr id="19" name="Google Shape;1363;p44">
            <a:extLst>
              <a:ext uri="{FF2B5EF4-FFF2-40B4-BE49-F238E27FC236}">
                <a16:creationId xmlns:a16="http://schemas.microsoft.com/office/drawing/2014/main" id="{55F76EE8-BF99-0A8E-240B-C0446687663E}"/>
              </a:ext>
            </a:extLst>
          </p:cNvPr>
          <p:cNvSpPr/>
          <p:nvPr/>
        </p:nvSpPr>
        <p:spPr>
          <a:xfrm>
            <a:off x="2054521" y="1443346"/>
            <a:ext cx="546600" cy="5466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20" name="Google Shape;1364;p44">
            <a:extLst>
              <a:ext uri="{FF2B5EF4-FFF2-40B4-BE49-F238E27FC236}">
                <a16:creationId xmlns:a16="http://schemas.microsoft.com/office/drawing/2014/main" id="{3B15EDE3-58E6-79F9-87EE-55792C3F14F6}"/>
              </a:ext>
            </a:extLst>
          </p:cNvPr>
          <p:cNvSpPr/>
          <p:nvPr/>
        </p:nvSpPr>
        <p:spPr>
          <a:xfrm>
            <a:off x="6427161" y="1443346"/>
            <a:ext cx="546600" cy="5466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BF1E8ED-2AE0-1E0C-5109-ED20FF9806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8422" y="5669972"/>
            <a:ext cx="4363059" cy="2476846"/>
          </a:xfrm>
          <a:prstGeom prst="rect">
            <a:avLst/>
          </a:prstGeom>
        </p:spPr>
      </p:pic>
      <p:grpSp>
        <p:nvGrpSpPr>
          <p:cNvPr id="12" name="Google Shape;1660;p53">
            <a:extLst>
              <a:ext uri="{FF2B5EF4-FFF2-40B4-BE49-F238E27FC236}">
                <a16:creationId xmlns:a16="http://schemas.microsoft.com/office/drawing/2014/main" id="{40880E96-F3FD-0BB3-7D3B-27831176EDA8}"/>
              </a:ext>
            </a:extLst>
          </p:cNvPr>
          <p:cNvGrpSpPr/>
          <p:nvPr/>
        </p:nvGrpSpPr>
        <p:grpSpPr>
          <a:xfrm>
            <a:off x="2170239" y="1575766"/>
            <a:ext cx="315163" cy="315406"/>
            <a:chOff x="2341471" y="3576361"/>
            <a:chExt cx="435910" cy="436246"/>
          </a:xfrm>
        </p:grpSpPr>
        <p:sp>
          <p:nvSpPr>
            <p:cNvPr id="13" name="Google Shape;1661;p53">
              <a:extLst>
                <a:ext uri="{FF2B5EF4-FFF2-40B4-BE49-F238E27FC236}">
                  <a16:creationId xmlns:a16="http://schemas.microsoft.com/office/drawing/2014/main" id="{137D9FF6-FE47-8066-6D1B-03879C0306DC}"/>
                </a:ext>
              </a:extLst>
            </p:cNvPr>
            <p:cNvSpPr/>
            <p:nvPr/>
          </p:nvSpPr>
          <p:spPr>
            <a:xfrm>
              <a:off x="2522528" y="3654984"/>
              <a:ext cx="73081" cy="72932"/>
            </a:xfrm>
            <a:custGeom>
              <a:avLst/>
              <a:gdLst/>
              <a:ahLst/>
              <a:cxnLst/>
              <a:rect l="l" t="t" r="r" b="b"/>
              <a:pathLst>
                <a:path w="73081" h="72932" extrusionOk="0">
                  <a:moveTo>
                    <a:pt x="36541" y="72932"/>
                  </a:moveTo>
                  <a:cubicBezTo>
                    <a:pt x="56908" y="72932"/>
                    <a:pt x="73082" y="56758"/>
                    <a:pt x="73082" y="36391"/>
                  </a:cubicBezTo>
                  <a:cubicBezTo>
                    <a:pt x="71285" y="-12130"/>
                    <a:pt x="2396" y="-12130"/>
                    <a:pt x="0" y="36391"/>
                  </a:cubicBezTo>
                  <a:cubicBezTo>
                    <a:pt x="0" y="56758"/>
                    <a:pt x="16174" y="72932"/>
                    <a:pt x="36541" y="72932"/>
                  </a:cubicBezTo>
                  <a:close/>
                  <a:moveTo>
                    <a:pt x="36541" y="26208"/>
                  </a:moveTo>
                  <a:cubicBezTo>
                    <a:pt x="42531" y="26208"/>
                    <a:pt x="47324" y="31000"/>
                    <a:pt x="47324" y="36990"/>
                  </a:cubicBezTo>
                  <a:cubicBezTo>
                    <a:pt x="46725" y="51367"/>
                    <a:pt x="26357" y="51367"/>
                    <a:pt x="25758" y="36990"/>
                  </a:cubicBezTo>
                  <a:cubicBezTo>
                    <a:pt x="25758" y="31000"/>
                    <a:pt x="30551" y="26208"/>
                    <a:pt x="36541" y="2620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1662;p53">
              <a:extLst>
                <a:ext uri="{FF2B5EF4-FFF2-40B4-BE49-F238E27FC236}">
                  <a16:creationId xmlns:a16="http://schemas.microsoft.com/office/drawing/2014/main" id="{6CB125BF-900E-42C5-9F66-60D336D69860}"/>
                </a:ext>
              </a:extLst>
            </p:cNvPr>
            <p:cNvSpPr/>
            <p:nvPr/>
          </p:nvSpPr>
          <p:spPr>
            <a:xfrm>
              <a:off x="2341471" y="3576361"/>
              <a:ext cx="435910" cy="436246"/>
            </a:xfrm>
            <a:custGeom>
              <a:avLst/>
              <a:gdLst/>
              <a:ahLst/>
              <a:cxnLst/>
              <a:rect l="l" t="t" r="r" b="b"/>
              <a:pathLst>
                <a:path w="435910" h="436246" extrusionOk="0">
                  <a:moveTo>
                    <a:pt x="432053" y="258184"/>
                  </a:moveTo>
                  <a:lnTo>
                    <a:pt x="391318" y="213256"/>
                  </a:lnTo>
                  <a:cubicBezTo>
                    <a:pt x="388922" y="210860"/>
                    <a:pt x="385328" y="209063"/>
                    <a:pt x="381734" y="209063"/>
                  </a:cubicBezTo>
                  <a:lnTo>
                    <a:pt x="352381" y="209063"/>
                  </a:lnTo>
                  <a:cubicBezTo>
                    <a:pt x="345193" y="209063"/>
                    <a:pt x="339802" y="215053"/>
                    <a:pt x="339802" y="221642"/>
                  </a:cubicBezTo>
                  <a:lnTo>
                    <a:pt x="339802" y="230628"/>
                  </a:lnTo>
                  <a:lnTo>
                    <a:pt x="315241" y="230628"/>
                  </a:lnTo>
                  <a:cubicBezTo>
                    <a:pt x="306855" y="230628"/>
                    <a:pt x="299666" y="223440"/>
                    <a:pt x="299666" y="215053"/>
                  </a:cubicBezTo>
                  <a:lnTo>
                    <a:pt x="299666" y="195285"/>
                  </a:lnTo>
                  <a:cubicBezTo>
                    <a:pt x="300864" y="195285"/>
                    <a:pt x="302661" y="195285"/>
                    <a:pt x="303860" y="194686"/>
                  </a:cubicBezTo>
                  <a:cubicBezTo>
                    <a:pt x="306855" y="193488"/>
                    <a:pt x="309850" y="191092"/>
                    <a:pt x="311048" y="188097"/>
                  </a:cubicBezTo>
                  <a:lnTo>
                    <a:pt x="332014" y="146763"/>
                  </a:lnTo>
                  <a:cubicBezTo>
                    <a:pt x="333811" y="143768"/>
                    <a:pt x="333811" y="140174"/>
                    <a:pt x="332613" y="137179"/>
                  </a:cubicBezTo>
                  <a:cubicBezTo>
                    <a:pt x="331415" y="134184"/>
                    <a:pt x="329019" y="131188"/>
                    <a:pt x="326024" y="129990"/>
                  </a:cubicBezTo>
                  <a:lnTo>
                    <a:pt x="309251" y="121604"/>
                  </a:lnTo>
                  <a:cubicBezTo>
                    <a:pt x="309850" y="115614"/>
                    <a:pt x="309251" y="109024"/>
                    <a:pt x="308652" y="103034"/>
                  </a:cubicBezTo>
                  <a:lnTo>
                    <a:pt x="324826" y="93449"/>
                  </a:lnTo>
                  <a:cubicBezTo>
                    <a:pt x="327821" y="91652"/>
                    <a:pt x="329618" y="88657"/>
                    <a:pt x="330816" y="85662"/>
                  </a:cubicBezTo>
                  <a:cubicBezTo>
                    <a:pt x="331415" y="82667"/>
                    <a:pt x="331415" y="79072"/>
                    <a:pt x="329618" y="76077"/>
                  </a:cubicBezTo>
                  <a:lnTo>
                    <a:pt x="306256" y="36541"/>
                  </a:lnTo>
                  <a:cubicBezTo>
                    <a:pt x="302661" y="30551"/>
                    <a:pt x="294874" y="28155"/>
                    <a:pt x="288884" y="31749"/>
                  </a:cubicBezTo>
                  <a:lnTo>
                    <a:pt x="272710" y="41333"/>
                  </a:lnTo>
                  <a:cubicBezTo>
                    <a:pt x="266719" y="36541"/>
                    <a:pt x="260130" y="32947"/>
                    <a:pt x="252942" y="29952"/>
                  </a:cubicBezTo>
                  <a:lnTo>
                    <a:pt x="252942" y="12580"/>
                  </a:lnTo>
                  <a:cubicBezTo>
                    <a:pt x="252942" y="5391"/>
                    <a:pt x="246951" y="0"/>
                    <a:pt x="240362" y="0"/>
                  </a:cubicBezTo>
                  <a:lnTo>
                    <a:pt x="194236" y="0"/>
                  </a:lnTo>
                  <a:cubicBezTo>
                    <a:pt x="187048" y="0"/>
                    <a:pt x="181657" y="5990"/>
                    <a:pt x="181657" y="12580"/>
                  </a:cubicBezTo>
                  <a:lnTo>
                    <a:pt x="181657" y="29952"/>
                  </a:lnTo>
                  <a:cubicBezTo>
                    <a:pt x="172671" y="33546"/>
                    <a:pt x="164285" y="38937"/>
                    <a:pt x="157096" y="44927"/>
                  </a:cubicBezTo>
                  <a:lnTo>
                    <a:pt x="140323" y="36541"/>
                  </a:lnTo>
                  <a:cubicBezTo>
                    <a:pt x="137328" y="34744"/>
                    <a:pt x="133734" y="34744"/>
                    <a:pt x="130739" y="35942"/>
                  </a:cubicBezTo>
                  <a:cubicBezTo>
                    <a:pt x="127744" y="37140"/>
                    <a:pt x="124749" y="39536"/>
                    <a:pt x="123551" y="42532"/>
                  </a:cubicBezTo>
                  <a:lnTo>
                    <a:pt x="102584" y="83865"/>
                  </a:lnTo>
                  <a:cubicBezTo>
                    <a:pt x="100787" y="86860"/>
                    <a:pt x="100787" y="90454"/>
                    <a:pt x="101985" y="93449"/>
                  </a:cubicBezTo>
                  <a:cubicBezTo>
                    <a:pt x="103183" y="96445"/>
                    <a:pt x="105580" y="99440"/>
                    <a:pt x="108575" y="100638"/>
                  </a:cubicBezTo>
                  <a:lnTo>
                    <a:pt x="125348" y="109024"/>
                  </a:lnTo>
                  <a:cubicBezTo>
                    <a:pt x="124749" y="115014"/>
                    <a:pt x="125348" y="121604"/>
                    <a:pt x="125947" y="127594"/>
                  </a:cubicBezTo>
                  <a:lnTo>
                    <a:pt x="109773" y="137179"/>
                  </a:lnTo>
                  <a:cubicBezTo>
                    <a:pt x="103783" y="140773"/>
                    <a:pt x="101386" y="148561"/>
                    <a:pt x="104980" y="154551"/>
                  </a:cubicBezTo>
                  <a:lnTo>
                    <a:pt x="128343" y="194087"/>
                  </a:lnTo>
                  <a:cubicBezTo>
                    <a:pt x="130140" y="197082"/>
                    <a:pt x="132536" y="198879"/>
                    <a:pt x="135531" y="199478"/>
                  </a:cubicBezTo>
                  <a:lnTo>
                    <a:pt x="135531" y="215053"/>
                  </a:lnTo>
                  <a:cubicBezTo>
                    <a:pt x="135531" y="223440"/>
                    <a:pt x="128343" y="230628"/>
                    <a:pt x="119956" y="230628"/>
                  </a:cubicBezTo>
                  <a:lnTo>
                    <a:pt x="95396" y="230628"/>
                  </a:lnTo>
                  <a:lnTo>
                    <a:pt x="95396" y="221642"/>
                  </a:lnTo>
                  <a:cubicBezTo>
                    <a:pt x="95396" y="214454"/>
                    <a:pt x="89406" y="209063"/>
                    <a:pt x="82816" y="209063"/>
                  </a:cubicBezTo>
                  <a:lnTo>
                    <a:pt x="53464" y="209063"/>
                  </a:lnTo>
                  <a:cubicBezTo>
                    <a:pt x="49870" y="209063"/>
                    <a:pt x="46275" y="210860"/>
                    <a:pt x="43879" y="213256"/>
                  </a:cubicBezTo>
                  <a:lnTo>
                    <a:pt x="3145" y="258184"/>
                  </a:lnTo>
                  <a:cubicBezTo>
                    <a:pt x="-1048" y="262976"/>
                    <a:pt x="-1048" y="270763"/>
                    <a:pt x="3145" y="275555"/>
                  </a:cubicBezTo>
                  <a:lnTo>
                    <a:pt x="43879" y="319884"/>
                  </a:lnTo>
                  <a:cubicBezTo>
                    <a:pt x="46275" y="322280"/>
                    <a:pt x="49870" y="324077"/>
                    <a:pt x="53464" y="324077"/>
                  </a:cubicBezTo>
                  <a:lnTo>
                    <a:pt x="82816" y="324077"/>
                  </a:lnTo>
                  <a:cubicBezTo>
                    <a:pt x="90005" y="324077"/>
                    <a:pt x="95396" y="318087"/>
                    <a:pt x="95396" y="311497"/>
                  </a:cubicBezTo>
                  <a:lnTo>
                    <a:pt x="95396" y="303111"/>
                  </a:lnTo>
                  <a:lnTo>
                    <a:pt x="114565" y="303111"/>
                  </a:lnTo>
                  <a:cubicBezTo>
                    <a:pt x="141522" y="303111"/>
                    <a:pt x="165483" y="291729"/>
                    <a:pt x="182256" y="273758"/>
                  </a:cubicBezTo>
                  <a:lnTo>
                    <a:pt x="182256" y="340850"/>
                  </a:lnTo>
                  <a:lnTo>
                    <a:pt x="173270" y="340850"/>
                  </a:lnTo>
                  <a:cubicBezTo>
                    <a:pt x="166082" y="340850"/>
                    <a:pt x="160691" y="346840"/>
                    <a:pt x="160691" y="353430"/>
                  </a:cubicBezTo>
                  <a:lnTo>
                    <a:pt x="160691" y="382782"/>
                  </a:lnTo>
                  <a:cubicBezTo>
                    <a:pt x="160691" y="386376"/>
                    <a:pt x="162488" y="389971"/>
                    <a:pt x="164884" y="392367"/>
                  </a:cubicBezTo>
                  <a:lnTo>
                    <a:pt x="209811" y="433101"/>
                  </a:lnTo>
                  <a:cubicBezTo>
                    <a:pt x="214604" y="437294"/>
                    <a:pt x="222391" y="437294"/>
                    <a:pt x="227183" y="433101"/>
                  </a:cubicBezTo>
                  <a:lnTo>
                    <a:pt x="271512" y="392367"/>
                  </a:lnTo>
                  <a:cubicBezTo>
                    <a:pt x="273908" y="389971"/>
                    <a:pt x="275705" y="386376"/>
                    <a:pt x="275705" y="382782"/>
                  </a:cubicBezTo>
                  <a:lnTo>
                    <a:pt x="275705" y="353430"/>
                  </a:lnTo>
                  <a:cubicBezTo>
                    <a:pt x="275705" y="346242"/>
                    <a:pt x="269715" y="340850"/>
                    <a:pt x="263125" y="340850"/>
                  </a:cubicBezTo>
                  <a:lnTo>
                    <a:pt x="254739" y="340850"/>
                  </a:lnTo>
                  <a:lnTo>
                    <a:pt x="254739" y="273159"/>
                  </a:lnTo>
                  <a:cubicBezTo>
                    <a:pt x="271512" y="291130"/>
                    <a:pt x="296072" y="302512"/>
                    <a:pt x="322430" y="302512"/>
                  </a:cubicBezTo>
                  <a:lnTo>
                    <a:pt x="341599" y="302512"/>
                  </a:lnTo>
                  <a:lnTo>
                    <a:pt x="341599" y="310898"/>
                  </a:lnTo>
                  <a:cubicBezTo>
                    <a:pt x="341599" y="318087"/>
                    <a:pt x="347589" y="323478"/>
                    <a:pt x="354178" y="323478"/>
                  </a:cubicBezTo>
                  <a:lnTo>
                    <a:pt x="383531" y="323478"/>
                  </a:lnTo>
                  <a:cubicBezTo>
                    <a:pt x="387125" y="323478"/>
                    <a:pt x="390719" y="321681"/>
                    <a:pt x="393116" y="319285"/>
                  </a:cubicBezTo>
                  <a:lnTo>
                    <a:pt x="433850" y="274956"/>
                  </a:lnTo>
                  <a:cubicBezTo>
                    <a:pt x="436845" y="270763"/>
                    <a:pt x="436845" y="262976"/>
                    <a:pt x="432053" y="258184"/>
                  </a:cubicBezTo>
                  <a:lnTo>
                    <a:pt x="432053" y="258184"/>
                  </a:lnTo>
                  <a:close/>
                  <a:moveTo>
                    <a:pt x="152304" y="131188"/>
                  </a:moveTo>
                  <a:cubicBezTo>
                    <a:pt x="149908" y="122203"/>
                    <a:pt x="149908" y="112619"/>
                    <a:pt x="151705" y="103633"/>
                  </a:cubicBezTo>
                  <a:cubicBezTo>
                    <a:pt x="152903" y="98242"/>
                    <a:pt x="149908" y="92251"/>
                    <a:pt x="145116" y="89855"/>
                  </a:cubicBezTo>
                  <a:lnTo>
                    <a:pt x="131937" y="83266"/>
                  </a:lnTo>
                  <a:lnTo>
                    <a:pt x="140922" y="65295"/>
                  </a:lnTo>
                  <a:lnTo>
                    <a:pt x="154101" y="71884"/>
                  </a:lnTo>
                  <a:cubicBezTo>
                    <a:pt x="158893" y="74280"/>
                    <a:pt x="165483" y="73082"/>
                    <a:pt x="169077" y="69488"/>
                  </a:cubicBezTo>
                  <a:cubicBezTo>
                    <a:pt x="176864" y="61101"/>
                    <a:pt x="187048" y="54512"/>
                    <a:pt x="198430" y="51517"/>
                  </a:cubicBezTo>
                  <a:cubicBezTo>
                    <a:pt x="203821" y="49720"/>
                    <a:pt x="207415" y="44927"/>
                    <a:pt x="207415" y="39536"/>
                  </a:cubicBezTo>
                  <a:lnTo>
                    <a:pt x="207415" y="25759"/>
                  </a:lnTo>
                  <a:lnTo>
                    <a:pt x="227782" y="25759"/>
                  </a:lnTo>
                  <a:lnTo>
                    <a:pt x="227782" y="39536"/>
                  </a:lnTo>
                  <a:cubicBezTo>
                    <a:pt x="227782" y="44927"/>
                    <a:pt x="231377" y="50319"/>
                    <a:pt x="236768" y="51517"/>
                  </a:cubicBezTo>
                  <a:cubicBezTo>
                    <a:pt x="246352" y="54512"/>
                    <a:pt x="255338" y="59903"/>
                    <a:pt x="263125" y="66493"/>
                  </a:cubicBezTo>
                  <a:cubicBezTo>
                    <a:pt x="267319" y="70087"/>
                    <a:pt x="273309" y="71285"/>
                    <a:pt x="278101" y="68290"/>
                  </a:cubicBezTo>
                  <a:lnTo>
                    <a:pt x="290681" y="61101"/>
                  </a:lnTo>
                  <a:lnTo>
                    <a:pt x="300864" y="78474"/>
                  </a:lnTo>
                  <a:lnTo>
                    <a:pt x="288285" y="85662"/>
                  </a:lnTo>
                  <a:cubicBezTo>
                    <a:pt x="283493" y="88657"/>
                    <a:pt x="281096" y="94048"/>
                    <a:pt x="282294" y="99440"/>
                  </a:cubicBezTo>
                  <a:cubicBezTo>
                    <a:pt x="284690" y="108425"/>
                    <a:pt x="284690" y="118010"/>
                    <a:pt x="282893" y="126995"/>
                  </a:cubicBezTo>
                  <a:cubicBezTo>
                    <a:pt x="281695" y="132387"/>
                    <a:pt x="284690" y="137778"/>
                    <a:pt x="289483" y="140773"/>
                  </a:cubicBezTo>
                  <a:lnTo>
                    <a:pt x="302661" y="147362"/>
                  </a:lnTo>
                  <a:lnTo>
                    <a:pt x="293676" y="165333"/>
                  </a:lnTo>
                  <a:lnTo>
                    <a:pt x="280497" y="158744"/>
                  </a:lnTo>
                  <a:cubicBezTo>
                    <a:pt x="275705" y="156348"/>
                    <a:pt x="269116" y="157546"/>
                    <a:pt x="265522" y="161140"/>
                  </a:cubicBezTo>
                  <a:cubicBezTo>
                    <a:pt x="257734" y="169527"/>
                    <a:pt x="247551" y="176116"/>
                    <a:pt x="236169" y="179111"/>
                  </a:cubicBezTo>
                  <a:cubicBezTo>
                    <a:pt x="230777" y="180908"/>
                    <a:pt x="227183" y="185700"/>
                    <a:pt x="227183" y="191092"/>
                  </a:cubicBezTo>
                  <a:lnTo>
                    <a:pt x="227183" y="206666"/>
                  </a:lnTo>
                  <a:lnTo>
                    <a:pt x="206816" y="206666"/>
                  </a:lnTo>
                  <a:lnTo>
                    <a:pt x="206816" y="191092"/>
                  </a:lnTo>
                  <a:cubicBezTo>
                    <a:pt x="206816" y="185700"/>
                    <a:pt x="203222" y="180309"/>
                    <a:pt x="197831" y="179111"/>
                  </a:cubicBezTo>
                  <a:cubicBezTo>
                    <a:pt x="188246" y="176116"/>
                    <a:pt x="178662" y="170724"/>
                    <a:pt x="171473" y="164135"/>
                  </a:cubicBezTo>
                  <a:cubicBezTo>
                    <a:pt x="167280" y="160541"/>
                    <a:pt x="161290" y="159343"/>
                    <a:pt x="156497" y="162338"/>
                  </a:cubicBezTo>
                  <a:lnTo>
                    <a:pt x="143918" y="170126"/>
                  </a:lnTo>
                  <a:lnTo>
                    <a:pt x="133734" y="152753"/>
                  </a:lnTo>
                  <a:lnTo>
                    <a:pt x="146913" y="144966"/>
                  </a:lnTo>
                  <a:cubicBezTo>
                    <a:pt x="151106" y="142570"/>
                    <a:pt x="153502" y="136580"/>
                    <a:pt x="152304" y="131188"/>
                  </a:cubicBezTo>
                  <a:lnTo>
                    <a:pt x="152304" y="131188"/>
                  </a:lnTo>
                  <a:close/>
                  <a:moveTo>
                    <a:pt x="113966" y="277353"/>
                  </a:moveTo>
                  <a:lnTo>
                    <a:pt x="82217" y="277353"/>
                  </a:lnTo>
                  <a:cubicBezTo>
                    <a:pt x="75029" y="277353"/>
                    <a:pt x="69638" y="283343"/>
                    <a:pt x="69638" y="289932"/>
                  </a:cubicBezTo>
                  <a:lnTo>
                    <a:pt x="69638" y="298319"/>
                  </a:lnTo>
                  <a:lnTo>
                    <a:pt x="58855" y="298319"/>
                  </a:lnTo>
                  <a:lnTo>
                    <a:pt x="30101" y="266570"/>
                  </a:lnTo>
                  <a:lnTo>
                    <a:pt x="58855" y="234821"/>
                  </a:lnTo>
                  <a:lnTo>
                    <a:pt x="69638" y="234821"/>
                  </a:lnTo>
                  <a:lnTo>
                    <a:pt x="69638" y="243807"/>
                  </a:lnTo>
                  <a:cubicBezTo>
                    <a:pt x="69638" y="250995"/>
                    <a:pt x="75628" y="256387"/>
                    <a:pt x="82217" y="256387"/>
                  </a:cubicBezTo>
                  <a:lnTo>
                    <a:pt x="119956" y="256387"/>
                  </a:lnTo>
                  <a:cubicBezTo>
                    <a:pt x="142720" y="256387"/>
                    <a:pt x="161290" y="237816"/>
                    <a:pt x="161290" y="215053"/>
                  </a:cubicBezTo>
                  <a:lnTo>
                    <a:pt x="161290" y="189894"/>
                  </a:lnTo>
                  <a:lnTo>
                    <a:pt x="162488" y="189295"/>
                  </a:lnTo>
                  <a:cubicBezTo>
                    <a:pt x="168478" y="194087"/>
                    <a:pt x="175667" y="197681"/>
                    <a:pt x="182256" y="200676"/>
                  </a:cubicBezTo>
                  <a:lnTo>
                    <a:pt x="182256" y="209662"/>
                  </a:lnTo>
                  <a:cubicBezTo>
                    <a:pt x="181657" y="246802"/>
                    <a:pt x="151106" y="277353"/>
                    <a:pt x="113966" y="277353"/>
                  </a:cubicBezTo>
                  <a:close/>
                  <a:moveTo>
                    <a:pt x="248748" y="377391"/>
                  </a:moveTo>
                  <a:lnTo>
                    <a:pt x="217000" y="406145"/>
                  </a:lnTo>
                  <a:lnTo>
                    <a:pt x="185251" y="377391"/>
                  </a:lnTo>
                  <a:lnTo>
                    <a:pt x="185251" y="366608"/>
                  </a:lnTo>
                  <a:lnTo>
                    <a:pt x="194236" y="366608"/>
                  </a:lnTo>
                  <a:cubicBezTo>
                    <a:pt x="201425" y="366608"/>
                    <a:pt x="206816" y="360618"/>
                    <a:pt x="206816" y="354029"/>
                  </a:cubicBezTo>
                  <a:lnTo>
                    <a:pt x="206816" y="233623"/>
                  </a:lnTo>
                  <a:lnTo>
                    <a:pt x="227183" y="233623"/>
                  </a:lnTo>
                  <a:lnTo>
                    <a:pt x="227183" y="354029"/>
                  </a:lnTo>
                  <a:cubicBezTo>
                    <a:pt x="227183" y="357623"/>
                    <a:pt x="228381" y="360618"/>
                    <a:pt x="230777" y="363014"/>
                  </a:cubicBezTo>
                  <a:cubicBezTo>
                    <a:pt x="233174" y="365410"/>
                    <a:pt x="236169" y="366608"/>
                    <a:pt x="239763" y="366608"/>
                  </a:cubicBezTo>
                  <a:lnTo>
                    <a:pt x="248149" y="366608"/>
                  </a:lnTo>
                  <a:lnTo>
                    <a:pt x="248748" y="377391"/>
                  </a:lnTo>
                  <a:lnTo>
                    <a:pt x="248748" y="377391"/>
                  </a:lnTo>
                  <a:close/>
                  <a:moveTo>
                    <a:pt x="376343" y="298319"/>
                  </a:moveTo>
                  <a:lnTo>
                    <a:pt x="365560" y="298319"/>
                  </a:lnTo>
                  <a:lnTo>
                    <a:pt x="365560" y="289932"/>
                  </a:lnTo>
                  <a:cubicBezTo>
                    <a:pt x="365560" y="282744"/>
                    <a:pt x="359570" y="277353"/>
                    <a:pt x="352980" y="277353"/>
                  </a:cubicBezTo>
                  <a:lnTo>
                    <a:pt x="321232" y="277353"/>
                  </a:lnTo>
                  <a:cubicBezTo>
                    <a:pt x="284091" y="277353"/>
                    <a:pt x="253541" y="247401"/>
                    <a:pt x="253541" y="210261"/>
                  </a:cubicBezTo>
                  <a:lnTo>
                    <a:pt x="253541" y="201275"/>
                  </a:lnTo>
                  <a:cubicBezTo>
                    <a:pt x="261328" y="198280"/>
                    <a:pt x="268517" y="194087"/>
                    <a:pt x="274507" y="188695"/>
                  </a:cubicBezTo>
                  <a:lnTo>
                    <a:pt x="274507" y="215652"/>
                  </a:lnTo>
                  <a:cubicBezTo>
                    <a:pt x="274507" y="238416"/>
                    <a:pt x="293077" y="256985"/>
                    <a:pt x="315840" y="256985"/>
                  </a:cubicBezTo>
                  <a:lnTo>
                    <a:pt x="353579" y="256985"/>
                  </a:lnTo>
                  <a:cubicBezTo>
                    <a:pt x="360768" y="256985"/>
                    <a:pt x="366159" y="250995"/>
                    <a:pt x="366159" y="244406"/>
                  </a:cubicBezTo>
                  <a:lnTo>
                    <a:pt x="366159" y="235420"/>
                  </a:lnTo>
                  <a:lnTo>
                    <a:pt x="376942" y="235420"/>
                  </a:lnTo>
                  <a:lnTo>
                    <a:pt x="405695" y="267169"/>
                  </a:lnTo>
                  <a:lnTo>
                    <a:pt x="376343" y="29831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" name="Google Shape;1639;p53">
            <a:extLst>
              <a:ext uri="{FF2B5EF4-FFF2-40B4-BE49-F238E27FC236}">
                <a16:creationId xmlns:a16="http://schemas.microsoft.com/office/drawing/2014/main" id="{B2EF5457-720D-D549-0817-AB2E1D06A816}"/>
              </a:ext>
            </a:extLst>
          </p:cNvPr>
          <p:cNvGrpSpPr/>
          <p:nvPr/>
        </p:nvGrpSpPr>
        <p:grpSpPr>
          <a:xfrm>
            <a:off x="6542596" y="1578097"/>
            <a:ext cx="315730" cy="315730"/>
            <a:chOff x="4275300" y="2150662"/>
            <a:chExt cx="436695" cy="436695"/>
          </a:xfrm>
        </p:grpSpPr>
        <p:sp>
          <p:nvSpPr>
            <p:cNvPr id="22" name="Google Shape;1640;p53">
              <a:extLst>
                <a:ext uri="{FF2B5EF4-FFF2-40B4-BE49-F238E27FC236}">
                  <a16:creationId xmlns:a16="http://schemas.microsoft.com/office/drawing/2014/main" id="{DDBA0B55-CC3F-E0C1-5E7E-24D0806DD737}"/>
                </a:ext>
              </a:extLst>
            </p:cNvPr>
            <p:cNvSpPr/>
            <p:nvPr/>
          </p:nvSpPr>
          <p:spPr>
            <a:xfrm>
              <a:off x="4341193" y="2319589"/>
              <a:ext cx="109623" cy="189893"/>
            </a:xfrm>
            <a:custGeom>
              <a:avLst/>
              <a:gdLst/>
              <a:ahLst/>
              <a:cxnLst/>
              <a:rect l="l" t="t" r="r" b="b"/>
              <a:pathLst>
                <a:path w="109623" h="189893" extrusionOk="0">
                  <a:moveTo>
                    <a:pt x="97043" y="0"/>
                  </a:moveTo>
                  <a:lnTo>
                    <a:pt x="12580" y="0"/>
                  </a:lnTo>
                  <a:cubicBezTo>
                    <a:pt x="5391" y="0"/>
                    <a:pt x="0" y="5990"/>
                    <a:pt x="0" y="12580"/>
                  </a:cubicBezTo>
                  <a:lnTo>
                    <a:pt x="0" y="177314"/>
                  </a:lnTo>
                  <a:cubicBezTo>
                    <a:pt x="0" y="184502"/>
                    <a:pt x="5990" y="189894"/>
                    <a:pt x="12580" y="189894"/>
                  </a:cubicBezTo>
                  <a:lnTo>
                    <a:pt x="97043" y="189894"/>
                  </a:lnTo>
                  <a:cubicBezTo>
                    <a:pt x="104232" y="189894"/>
                    <a:pt x="109623" y="183903"/>
                    <a:pt x="109623" y="177314"/>
                  </a:cubicBezTo>
                  <a:lnTo>
                    <a:pt x="109623" y="12580"/>
                  </a:lnTo>
                  <a:cubicBezTo>
                    <a:pt x="109623" y="5391"/>
                    <a:pt x="104232" y="0"/>
                    <a:pt x="97043" y="0"/>
                  </a:cubicBezTo>
                  <a:lnTo>
                    <a:pt x="97043" y="0"/>
                  </a:lnTo>
                  <a:close/>
                  <a:moveTo>
                    <a:pt x="25159" y="80271"/>
                  </a:moveTo>
                  <a:lnTo>
                    <a:pt x="84464" y="80271"/>
                  </a:lnTo>
                  <a:lnTo>
                    <a:pt x="84464" y="109623"/>
                  </a:lnTo>
                  <a:lnTo>
                    <a:pt x="25159" y="109623"/>
                  </a:lnTo>
                  <a:lnTo>
                    <a:pt x="25159" y="80271"/>
                  </a:lnTo>
                  <a:close/>
                  <a:moveTo>
                    <a:pt x="84464" y="25159"/>
                  </a:moveTo>
                  <a:lnTo>
                    <a:pt x="84464" y="54512"/>
                  </a:lnTo>
                  <a:lnTo>
                    <a:pt x="25159" y="54512"/>
                  </a:lnTo>
                  <a:lnTo>
                    <a:pt x="25159" y="25159"/>
                  </a:lnTo>
                  <a:lnTo>
                    <a:pt x="84464" y="25159"/>
                  </a:lnTo>
                  <a:close/>
                  <a:moveTo>
                    <a:pt x="25159" y="164734"/>
                  </a:moveTo>
                  <a:lnTo>
                    <a:pt x="25159" y="135382"/>
                  </a:lnTo>
                  <a:lnTo>
                    <a:pt x="84464" y="135382"/>
                  </a:lnTo>
                  <a:lnTo>
                    <a:pt x="84464" y="164734"/>
                  </a:lnTo>
                  <a:lnTo>
                    <a:pt x="25159" y="16473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1641;p53">
              <a:extLst>
                <a:ext uri="{FF2B5EF4-FFF2-40B4-BE49-F238E27FC236}">
                  <a16:creationId xmlns:a16="http://schemas.microsoft.com/office/drawing/2014/main" id="{4FC6378B-C121-4CBF-5CB4-77D06071B9F0}"/>
                </a:ext>
              </a:extLst>
            </p:cNvPr>
            <p:cNvSpPr/>
            <p:nvPr/>
          </p:nvSpPr>
          <p:spPr>
            <a:xfrm>
              <a:off x="4275300" y="2150662"/>
              <a:ext cx="436695" cy="436695"/>
            </a:xfrm>
            <a:custGeom>
              <a:avLst/>
              <a:gdLst/>
              <a:ahLst/>
              <a:cxnLst/>
              <a:rect l="l" t="t" r="r" b="b"/>
              <a:pathLst>
                <a:path w="436695" h="436695" extrusionOk="0">
                  <a:moveTo>
                    <a:pt x="394164" y="0"/>
                  </a:moveTo>
                  <a:lnTo>
                    <a:pt x="42531" y="0"/>
                  </a:lnTo>
                  <a:cubicBezTo>
                    <a:pt x="19169" y="0"/>
                    <a:pt x="0" y="19169"/>
                    <a:pt x="0" y="42531"/>
                  </a:cubicBezTo>
                  <a:lnTo>
                    <a:pt x="0" y="394164"/>
                  </a:lnTo>
                  <a:cubicBezTo>
                    <a:pt x="0" y="417526"/>
                    <a:pt x="19169" y="436695"/>
                    <a:pt x="42531" y="436695"/>
                  </a:cubicBezTo>
                  <a:lnTo>
                    <a:pt x="394164" y="436695"/>
                  </a:lnTo>
                  <a:cubicBezTo>
                    <a:pt x="417526" y="436695"/>
                    <a:pt x="436695" y="417526"/>
                    <a:pt x="436695" y="394164"/>
                  </a:cubicBezTo>
                  <a:lnTo>
                    <a:pt x="436695" y="42531"/>
                  </a:lnTo>
                  <a:cubicBezTo>
                    <a:pt x="436695" y="19169"/>
                    <a:pt x="417526" y="0"/>
                    <a:pt x="394164" y="0"/>
                  </a:cubicBezTo>
                  <a:close/>
                  <a:moveTo>
                    <a:pt x="41932" y="25758"/>
                  </a:moveTo>
                  <a:lnTo>
                    <a:pt x="393565" y="25758"/>
                  </a:lnTo>
                  <a:cubicBezTo>
                    <a:pt x="403149" y="25758"/>
                    <a:pt x="410338" y="33546"/>
                    <a:pt x="410338" y="42531"/>
                  </a:cubicBezTo>
                  <a:lnTo>
                    <a:pt x="410338" y="101237"/>
                  </a:lnTo>
                  <a:lnTo>
                    <a:pt x="24560" y="101237"/>
                  </a:lnTo>
                  <a:lnTo>
                    <a:pt x="24560" y="42531"/>
                  </a:lnTo>
                  <a:cubicBezTo>
                    <a:pt x="25159" y="32947"/>
                    <a:pt x="32947" y="25758"/>
                    <a:pt x="41932" y="25758"/>
                  </a:cubicBezTo>
                  <a:close/>
                  <a:moveTo>
                    <a:pt x="394164" y="410937"/>
                  </a:moveTo>
                  <a:lnTo>
                    <a:pt x="42531" y="410937"/>
                  </a:lnTo>
                  <a:cubicBezTo>
                    <a:pt x="32947" y="410937"/>
                    <a:pt x="25758" y="403149"/>
                    <a:pt x="25758" y="394164"/>
                  </a:cubicBezTo>
                  <a:lnTo>
                    <a:pt x="25758" y="126396"/>
                  </a:lnTo>
                  <a:lnTo>
                    <a:pt x="411536" y="126396"/>
                  </a:lnTo>
                  <a:lnTo>
                    <a:pt x="411536" y="394164"/>
                  </a:lnTo>
                  <a:cubicBezTo>
                    <a:pt x="410937" y="403748"/>
                    <a:pt x="403149" y="410937"/>
                    <a:pt x="394164" y="41093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1642;p53">
              <a:extLst>
                <a:ext uri="{FF2B5EF4-FFF2-40B4-BE49-F238E27FC236}">
                  <a16:creationId xmlns:a16="http://schemas.microsoft.com/office/drawing/2014/main" id="{0C446831-515C-4F46-DF67-D402129131B9}"/>
                </a:ext>
              </a:extLst>
            </p:cNvPr>
            <p:cNvSpPr/>
            <p:nvPr/>
          </p:nvSpPr>
          <p:spPr>
            <a:xfrm>
              <a:off x="4326775" y="2201131"/>
              <a:ext cx="25799" cy="26207"/>
            </a:xfrm>
            <a:custGeom>
              <a:avLst/>
              <a:gdLst/>
              <a:ahLst/>
              <a:cxnLst/>
              <a:rect l="l" t="t" r="r" b="b"/>
              <a:pathLst>
                <a:path w="25799" h="26207" extrusionOk="0">
                  <a:moveTo>
                    <a:pt x="12621" y="26208"/>
                  </a:moveTo>
                  <a:cubicBezTo>
                    <a:pt x="19809" y="26208"/>
                    <a:pt x="25800" y="20217"/>
                    <a:pt x="25800" y="13029"/>
                  </a:cubicBezTo>
                  <a:cubicBezTo>
                    <a:pt x="25201" y="-4343"/>
                    <a:pt x="641" y="-4343"/>
                    <a:pt x="41" y="13029"/>
                  </a:cubicBezTo>
                  <a:cubicBezTo>
                    <a:pt x="-558" y="20816"/>
                    <a:pt x="5433" y="26208"/>
                    <a:pt x="12621" y="2620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1643;p53">
              <a:extLst>
                <a:ext uri="{FF2B5EF4-FFF2-40B4-BE49-F238E27FC236}">
                  <a16:creationId xmlns:a16="http://schemas.microsoft.com/office/drawing/2014/main" id="{75231925-2C2A-4C85-B37C-572EEE3FB2C9}"/>
                </a:ext>
              </a:extLst>
            </p:cNvPr>
            <p:cNvSpPr/>
            <p:nvPr/>
          </p:nvSpPr>
          <p:spPr>
            <a:xfrm>
              <a:off x="4378932" y="2201131"/>
              <a:ext cx="25758" cy="26207"/>
            </a:xfrm>
            <a:custGeom>
              <a:avLst/>
              <a:gdLst/>
              <a:ahLst/>
              <a:cxnLst/>
              <a:rect l="l" t="t" r="r" b="b"/>
              <a:pathLst>
                <a:path w="25758" h="26207" extrusionOk="0">
                  <a:moveTo>
                    <a:pt x="12580" y="26208"/>
                  </a:moveTo>
                  <a:cubicBezTo>
                    <a:pt x="19768" y="26208"/>
                    <a:pt x="25758" y="20217"/>
                    <a:pt x="25758" y="13029"/>
                  </a:cubicBezTo>
                  <a:cubicBezTo>
                    <a:pt x="25159" y="-4343"/>
                    <a:pt x="599" y="-4343"/>
                    <a:pt x="0" y="13029"/>
                  </a:cubicBezTo>
                  <a:cubicBezTo>
                    <a:pt x="0" y="20816"/>
                    <a:pt x="5391" y="26208"/>
                    <a:pt x="12580" y="2620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1644;p53">
              <a:extLst>
                <a:ext uri="{FF2B5EF4-FFF2-40B4-BE49-F238E27FC236}">
                  <a16:creationId xmlns:a16="http://schemas.microsoft.com/office/drawing/2014/main" id="{64C2405A-17AB-CDE5-156D-151A450E17E1}"/>
                </a:ext>
              </a:extLst>
            </p:cNvPr>
            <p:cNvSpPr/>
            <p:nvPr/>
          </p:nvSpPr>
          <p:spPr>
            <a:xfrm>
              <a:off x="4433444" y="2201131"/>
              <a:ext cx="25758" cy="26207"/>
            </a:xfrm>
            <a:custGeom>
              <a:avLst/>
              <a:gdLst/>
              <a:ahLst/>
              <a:cxnLst/>
              <a:rect l="l" t="t" r="r" b="b"/>
              <a:pathLst>
                <a:path w="25758" h="26207" extrusionOk="0">
                  <a:moveTo>
                    <a:pt x="12580" y="26208"/>
                  </a:moveTo>
                  <a:cubicBezTo>
                    <a:pt x="19768" y="26208"/>
                    <a:pt x="25759" y="20217"/>
                    <a:pt x="25759" y="13029"/>
                  </a:cubicBezTo>
                  <a:cubicBezTo>
                    <a:pt x="25159" y="-4343"/>
                    <a:pt x="599" y="-4343"/>
                    <a:pt x="0" y="13029"/>
                  </a:cubicBezTo>
                  <a:cubicBezTo>
                    <a:pt x="0" y="20816"/>
                    <a:pt x="5990" y="26208"/>
                    <a:pt x="12580" y="26208"/>
                  </a:cubicBezTo>
                  <a:lnTo>
                    <a:pt x="12580" y="2620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1645;p53">
              <a:extLst>
                <a:ext uri="{FF2B5EF4-FFF2-40B4-BE49-F238E27FC236}">
                  <a16:creationId xmlns:a16="http://schemas.microsoft.com/office/drawing/2014/main" id="{884127A7-DD5E-F0CA-CDE6-68F32BCC204D}"/>
                </a:ext>
              </a:extLst>
            </p:cNvPr>
            <p:cNvSpPr/>
            <p:nvPr/>
          </p:nvSpPr>
          <p:spPr>
            <a:xfrm>
              <a:off x="4477332" y="2292635"/>
              <a:ext cx="161381" cy="249792"/>
            </a:xfrm>
            <a:custGeom>
              <a:avLst/>
              <a:gdLst/>
              <a:ahLst/>
              <a:cxnLst/>
              <a:rect l="l" t="t" r="r" b="b"/>
              <a:pathLst>
                <a:path w="161381" h="249792" extrusionOk="0">
                  <a:moveTo>
                    <a:pt x="132827" y="19167"/>
                  </a:moveTo>
                  <a:cubicBezTo>
                    <a:pt x="123842" y="17370"/>
                    <a:pt x="114257" y="19766"/>
                    <a:pt x="107069" y="24558"/>
                  </a:cubicBezTo>
                  <a:cubicBezTo>
                    <a:pt x="103475" y="26954"/>
                    <a:pt x="101078" y="29949"/>
                    <a:pt x="98683" y="32944"/>
                  </a:cubicBezTo>
                  <a:lnTo>
                    <a:pt x="68132" y="27553"/>
                  </a:lnTo>
                  <a:cubicBezTo>
                    <a:pt x="65136" y="14375"/>
                    <a:pt x="54354" y="2993"/>
                    <a:pt x="40576" y="597"/>
                  </a:cubicBezTo>
                  <a:cubicBezTo>
                    <a:pt x="31591" y="-1200"/>
                    <a:pt x="22006" y="1196"/>
                    <a:pt x="14818" y="5988"/>
                  </a:cubicBezTo>
                  <a:cubicBezTo>
                    <a:pt x="7030" y="11379"/>
                    <a:pt x="2238" y="19167"/>
                    <a:pt x="441" y="28152"/>
                  </a:cubicBezTo>
                  <a:cubicBezTo>
                    <a:pt x="-2554" y="46722"/>
                    <a:pt x="10025" y="64693"/>
                    <a:pt x="28596" y="68288"/>
                  </a:cubicBezTo>
                  <a:cubicBezTo>
                    <a:pt x="42373" y="70684"/>
                    <a:pt x="56750" y="64094"/>
                    <a:pt x="63938" y="52713"/>
                  </a:cubicBezTo>
                  <a:lnTo>
                    <a:pt x="93291" y="58104"/>
                  </a:lnTo>
                  <a:cubicBezTo>
                    <a:pt x="93890" y="63495"/>
                    <a:pt x="96286" y="68886"/>
                    <a:pt x="99880" y="73679"/>
                  </a:cubicBezTo>
                  <a:lnTo>
                    <a:pt x="80112" y="101234"/>
                  </a:lnTo>
                  <a:cubicBezTo>
                    <a:pt x="79513" y="101234"/>
                    <a:pt x="78914" y="101234"/>
                    <a:pt x="78315" y="100635"/>
                  </a:cubicBezTo>
                  <a:cubicBezTo>
                    <a:pt x="60344" y="97041"/>
                    <a:pt x="41175" y="110220"/>
                    <a:pt x="38180" y="128790"/>
                  </a:cubicBezTo>
                  <a:cubicBezTo>
                    <a:pt x="35185" y="147360"/>
                    <a:pt x="47765" y="165331"/>
                    <a:pt x="66335" y="168925"/>
                  </a:cubicBezTo>
                  <a:cubicBezTo>
                    <a:pt x="69929" y="169524"/>
                    <a:pt x="72924" y="169524"/>
                    <a:pt x="76518" y="169524"/>
                  </a:cubicBezTo>
                  <a:lnTo>
                    <a:pt x="96286" y="197679"/>
                  </a:lnTo>
                  <a:cubicBezTo>
                    <a:pt x="84306" y="218046"/>
                    <a:pt x="96885" y="245601"/>
                    <a:pt x="120248" y="249195"/>
                  </a:cubicBezTo>
                  <a:cubicBezTo>
                    <a:pt x="129233" y="250993"/>
                    <a:pt x="138817" y="248596"/>
                    <a:pt x="146006" y="243804"/>
                  </a:cubicBezTo>
                  <a:cubicBezTo>
                    <a:pt x="171165" y="226432"/>
                    <a:pt x="162180" y="186896"/>
                    <a:pt x="132228" y="181505"/>
                  </a:cubicBezTo>
                  <a:cubicBezTo>
                    <a:pt x="126837" y="180307"/>
                    <a:pt x="122045" y="180906"/>
                    <a:pt x="116654" y="182104"/>
                  </a:cubicBezTo>
                  <a:lnTo>
                    <a:pt x="99281" y="156944"/>
                  </a:lnTo>
                  <a:cubicBezTo>
                    <a:pt x="102875" y="152152"/>
                    <a:pt x="105272" y="146761"/>
                    <a:pt x="106470" y="141369"/>
                  </a:cubicBezTo>
                  <a:cubicBezTo>
                    <a:pt x="108267" y="132384"/>
                    <a:pt x="105871" y="123398"/>
                    <a:pt x="101078" y="116210"/>
                  </a:cubicBezTo>
                  <a:lnTo>
                    <a:pt x="121446" y="87456"/>
                  </a:lnTo>
                  <a:cubicBezTo>
                    <a:pt x="130431" y="89254"/>
                    <a:pt x="139417" y="86857"/>
                    <a:pt x="147204" y="82065"/>
                  </a:cubicBezTo>
                  <a:cubicBezTo>
                    <a:pt x="171764" y="64094"/>
                    <a:pt x="162779" y="24558"/>
                    <a:pt x="132827" y="19167"/>
                  </a:cubicBezTo>
                  <a:lnTo>
                    <a:pt x="132827" y="19167"/>
                  </a:lnTo>
                  <a:close/>
                  <a:moveTo>
                    <a:pt x="39378" y="41930"/>
                  </a:moveTo>
                  <a:cubicBezTo>
                    <a:pt x="37581" y="43128"/>
                    <a:pt x="35185" y="43727"/>
                    <a:pt x="32789" y="43128"/>
                  </a:cubicBezTo>
                  <a:cubicBezTo>
                    <a:pt x="25001" y="41930"/>
                    <a:pt x="22605" y="31746"/>
                    <a:pt x="29194" y="26954"/>
                  </a:cubicBezTo>
                  <a:cubicBezTo>
                    <a:pt x="30991" y="25756"/>
                    <a:pt x="33388" y="25157"/>
                    <a:pt x="35784" y="25756"/>
                  </a:cubicBezTo>
                  <a:cubicBezTo>
                    <a:pt x="42972" y="27553"/>
                    <a:pt x="45368" y="37737"/>
                    <a:pt x="39378" y="41930"/>
                  </a:cubicBezTo>
                  <a:close/>
                  <a:moveTo>
                    <a:pt x="62741" y="132983"/>
                  </a:moveTo>
                  <a:cubicBezTo>
                    <a:pt x="63339" y="130587"/>
                    <a:pt x="64538" y="128790"/>
                    <a:pt x="66335" y="127592"/>
                  </a:cubicBezTo>
                  <a:cubicBezTo>
                    <a:pt x="68132" y="126394"/>
                    <a:pt x="70528" y="125795"/>
                    <a:pt x="72924" y="126394"/>
                  </a:cubicBezTo>
                  <a:cubicBezTo>
                    <a:pt x="80712" y="127592"/>
                    <a:pt x="83107" y="137775"/>
                    <a:pt x="76518" y="142568"/>
                  </a:cubicBezTo>
                  <a:cubicBezTo>
                    <a:pt x="76518" y="142568"/>
                    <a:pt x="75919" y="142568"/>
                    <a:pt x="75919" y="143167"/>
                  </a:cubicBezTo>
                  <a:cubicBezTo>
                    <a:pt x="75320" y="143167"/>
                    <a:pt x="74721" y="143766"/>
                    <a:pt x="74721" y="143766"/>
                  </a:cubicBezTo>
                  <a:cubicBezTo>
                    <a:pt x="73523" y="144365"/>
                    <a:pt x="71726" y="144365"/>
                    <a:pt x="69929" y="144365"/>
                  </a:cubicBezTo>
                  <a:cubicBezTo>
                    <a:pt x="65136" y="142568"/>
                    <a:pt x="62141" y="137775"/>
                    <a:pt x="62741" y="132983"/>
                  </a:cubicBezTo>
                  <a:close/>
                  <a:moveTo>
                    <a:pt x="125040" y="206065"/>
                  </a:moveTo>
                  <a:cubicBezTo>
                    <a:pt x="125639" y="206065"/>
                    <a:pt x="126238" y="206065"/>
                    <a:pt x="126837" y="206065"/>
                  </a:cubicBezTo>
                  <a:cubicBezTo>
                    <a:pt x="131629" y="206664"/>
                    <a:pt x="135223" y="211456"/>
                    <a:pt x="134025" y="216249"/>
                  </a:cubicBezTo>
                  <a:cubicBezTo>
                    <a:pt x="133426" y="218645"/>
                    <a:pt x="132228" y="220442"/>
                    <a:pt x="130431" y="221640"/>
                  </a:cubicBezTo>
                  <a:cubicBezTo>
                    <a:pt x="128634" y="222838"/>
                    <a:pt x="126238" y="223437"/>
                    <a:pt x="123842" y="222838"/>
                  </a:cubicBezTo>
                  <a:cubicBezTo>
                    <a:pt x="119049" y="222239"/>
                    <a:pt x="115455" y="217447"/>
                    <a:pt x="116654" y="212654"/>
                  </a:cubicBezTo>
                  <a:cubicBezTo>
                    <a:pt x="117252" y="210258"/>
                    <a:pt x="118451" y="208461"/>
                    <a:pt x="120248" y="207263"/>
                  </a:cubicBezTo>
                  <a:cubicBezTo>
                    <a:pt x="121446" y="206664"/>
                    <a:pt x="123243" y="206065"/>
                    <a:pt x="125040" y="206065"/>
                  </a:cubicBezTo>
                  <a:lnTo>
                    <a:pt x="125040" y="206065"/>
                  </a:lnTo>
                  <a:close/>
                  <a:moveTo>
                    <a:pt x="135223" y="55109"/>
                  </a:moveTo>
                  <a:cubicBezTo>
                    <a:pt x="134625" y="57505"/>
                    <a:pt x="133426" y="59302"/>
                    <a:pt x="131629" y="60500"/>
                  </a:cubicBezTo>
                  <a:cubicBezTo>
                    <a:pt x="129832" y="61698"/>
                    <a:pt x="127436" y="62297"/>
                    <a:pt x="125040" y="61698"/>
                  </a:cubicBezTo>
                  <a:cubicBezTo>
                    <a:pt x="125040" y="61698"/>
                    <a:pt x="125040" y="61698"/>
                    <a:pt x="125040" y="61698"/>
                  </a:cubicBezTo>
                  <a:cubicBezTo>
                    <a:pt x="124441" y="61698"/>
                    <a:pt x="123842" y="61698"/>
                    <a:pt x="123243" y="61099"/>
                  </a:cubicBezTo>
                  <a:cubicBezTo>
                    <a:pt x="122644" y="61099"/>
                    <a:pt x="122644" y="60500"/>
                    <a:pt x="122045" y="60500"/>
                  </a:cubicBezTo>
                  <a:cubicBezTo>
                    <a:pt x="122045" y="60500"/>
                    <a:pt x="122045" y="60500"/>
                    <a:pt x="122045" y="60500"/>
                  </a:cubicBezTo>
                  <a:cubicBezTo>
                    <a:pt x="119049" y="58703"/>
                    <a:pt x="117252" y="55109"/>
                    <a:pt x="117851" y="51514"/>
                  </a:cubicBezTo>
                  <a:cubicBezTo>
                    <a:pt x="118451" y="49118"/>
                    <a:pt x="119649" y="47321"/>
                    <a:pt x="121446" y="46123"/>
                  </a:cubicBezTo>
                  <a:cubicBezTo>
                    <a:pt x="123243" y="44925"/>
                    <a:pt x="125639" y="44326"/>
                    <a:pt x="128035" y="44925"/>
                  </a:cubicBezTo>
                  <a:cubicBezTo>
                    <a:pt x="132827" y="45524"/>
                    <a:pt x="136422" y="50317"/>
                    <a:pt x="135223" y="55109"/>
                  </a:cubicBezTo>
                  <a:lnTo>
                    <a:pt x="135223" y="5510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9" name="Picture 28">
            <a:extLst>
              <a:ext uri="{FF2B5EF4-FFF2-40B4-BE49-F238E27FC236}">
                <a16:creationId xmlns:a16="http://schemas.microsoft.com/office/drawing/2014/main" id="{877276EE-F86C-342F-EC48-E171B030AE5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4562"/>
          <a:stretch/>
        </p:blipFill>
        <p:spPr>
          <a:xfrm>
            <a:off x="725801" y="2375736"/>
            <a:ext cx="3203522" cy="1788939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6CEA7ACA-DD56-E552-9C02-44084A5912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6704" y="2357714"/>
            <a:ext cx="3203522" cy="1820414"/>
          </a:xfrm>
          <a:prstGeom prst="rect">
            <a:avLst/>
          </a:prstGeom>
        </p:spPr>
      </p:pic>
      <p:sp>
        <p:nvSpPr>
          <p:cNvPr id="45" name="Google Shape;1262;p37">
            <a:extLst>
              <a:ext uri="{FF2B5EF4-FFF2-40B4-BE49-F238E27FC236}">
                <a16:creationId xmlns:a16="http://schemas.microsoft.com/office/drawing/2014/main" id="{515A6195-2F4C-EB7D-DE50-CFCA37FAAF7F}"/>
              </a:ext>
            </a:extLst>
          </p:cNvPr>
          <p:cNvSpPr txBox="1">
            <a:spLocks/>
          </p:cNvSpPr>
          <p:nvPr/>
        </p:nvSpPr>
        <p:spPr>
          <a:xfrm>
            <a:off x="1645157" y="-579144"/>
            <a:ext cx="6089591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nybody"/>
              <a:buNone/>
              <a:defRPr sz="2700" b="1" i="0" u="none" strike="noStrike" cap="none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nybody"/>
              <a:buNone/>
              <a:defRPr sz="2700" b="1" i="0" u="none" strike="noStrike" cap="none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nybody"/>
              <a:buNone/>
              <a:defRPr sz="2700" b="1" i="0" u="none" strike="noStrike" cap="none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nybody"/>
              <a:buNone/>
              <a:defRPr sz="2700" b="1" i="0" u="none" strike="noStrike" cap="none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nybody"/>
              <a:buNone/>
              <a:defRPr sz="2700" b="1" i="0" u="none" strike="noStrike" cap="none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nybody"/>
              <a:buNone/>
              <a:defRPr sz="2700" b="1" i="0" u="none" strike="noStrike" cap="none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nybody"/>
              <a:buNone/>
              <a:defRPr sz="2700" b="1" i="0" u="none" strike="noStrike" cap="none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nybody"/>
              <a:buNone/>
              <a:defRPr sz="2700" b="1" i="0" u="none" strike="noStrike" cap="none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nybody"/>
              <a:buNone/>
              <a:defRPr sz="2700" b="1" i="0" u="none" strike="noStrike" cap="none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defRPr>
            </a:lvl9pPr>
          </a:lstStyle>
          <a:p>
            <a:r>
              <a:rPr lang="en-US"/>
              <a:t>Resultados exprimentais</a:t>
            </a:r>
            <a:endParaRPr lang="en-US" dirty="0"/>
          </a:p>
        </p:txBody>
      </p:sp>
      <p:sp>
        <p:nvSpPr>
          <p:cNvPr id="46" name="Google Shape;1239;p35">
            <a:extLst>
              <a:ext uri="{FF2B5EF4-FFF2-40B4-BE49-F238E27FC236}">
                <a16:creationId xmlns:a16="http://schemas.microsoft.com/office/drawing/2014/main" id="{E0DAFEE8-F632-B3E1-3CF3-10BA290DDFF1}"/>
              </a:ext>
            </a:extLst>
          </p:cNvPr>
          <p:cNvSpPr txBox="1">
            <a:spLocks/>
          </p:cNvSpPr>
          <p:nvPr/>
        </p:nvSpPr>
        <p:spPr>
          <a:xfrm>
            <a:off x="673415" y="-516594"/>
            <a:ext cx="796829" cy="447600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marL="0" indent="0" algn="ctr"/>
            <a:r>
              <a:rPr lang="en" sz="3000" b="1" dirty="0"/>
              <a:t>05</a:t>
            </a: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C279FDBF-0FC7-ECD5-46C0-92513EC2FD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1459" y="1436303"/>
            <a:ext cx="8734285" cy="3446056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6E61B85-5110-C069-92E7-B1F6016ABE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09747" y="2023592"/>
            <a:ext cx="4560407" cy="1857943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75C5BBA0-91DB-94D7-2E45-FE65149E77A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1459" y="1436303"/>
            <a:ext cx="8773749" cy="3658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4523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Led Light Style Portfolio by Slidesgo">
  <a:themeElements>
    <a:clrScheme name="Simple Light">
      <a:dk1>
        <a:srgbClr val="FFFFFF"/>
      </a:dk1>
      <a:lt1>
        <a:srgbClr val="1D1D1D"/>
      </a:lt1>
      <a:dk2>
        <a:srgbClr val="595959"/>
      </a:dk2>
      <a:lt2>
        <a:srgbClr val="FF00FF"/>
      </a:lt2>
      <a:accent1>
        <a:srgbClr val="FFFF00"/>
      </a:accent1>
      <a:accent2>
        <a:srgbClr val="16FAFA"/>
      </a:accent2>
      <a:accent3>
        <a:srgbClr val="2876FF"/>
      </a:accent3>
      <a:accent4>
        <a:srgbClr val="37F837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1165</TotalTime>
  <Words>475</Words>
  <Application>Microsoft Office PowerPoint</Application>
  <PresentationFormat>On-screen Show (16:9)</PresentationFormat>
  <Paragraphs>132</Paragraphs>
  <Slides>16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Work Sans</vt:lpstr>
      <vt:lpstr>Calibri</vt:lpstr>
      <vt:lpstr>Arial</vt:lpstr>
      <vt:lpstr>Anaheim</vt:lpstr>
      <vt:lpstr>Anybody</vt:lpstr>
      <vt:lpstr>Anybody SemiBold</vt:lpstr>
      <vt:lpstr>Raleway</vt:lpstr>
      <vt:lpstr>Led Light Style Portfolio by Slidesgo</vt:lpstr>
      <vt:lpstr>LUZ ESTUTURADA</vt:lpstr>
      <vt:lpstr>Conteúdo</vt:lpstr>
      <vt:lpstr>Motivação e objetivos</vt:lpstr>
      <vt:lpstr>Introdução</vt:lpstr>
      <vt:lpstr>Uso de OAM nas comunicações óticas</vt:lpstr>
      <vt:lpstr>Tipos de feixes</vt:lpstr>
      <vt:lpstr>Técnicas de manipulação de luz</vt:lpstr>
      <vt:lpstr>Setup experimental e GUI</vt:lpstr>
      <vt:lpstr>Setup experimental e Interface gráfica</vt:lpstr>
      <vt:lpstr>Resultados exprimentais</vt:lpstr>
      <vt:lpstr>PowerPoint Presentation</vt:lpstr>
      <vt:lpstr>PowerPoint Presentation</vt:lpstr>
      <vt:lpstr>PowerPoint Presentation</vt:lpstr>
      <vt:lpstr>Conclusão e trabalhos futuros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Mohamed Haddadi</cp:lastModifiedBy>
  <cp:revision>3</cp:revision>
  <dcterms:modified xsi:type="dcterms:W3CDTF">2024-07-18T12:37:18Z</dcterms:modified>
</cp:coreProperties>
</file>